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CCF"/>
    <a:srgbClr val="E00CD1"/>
    <a:srgbClr val="1419E0"/>
    <a:srgbClr val="E80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0CB835-4924-488A-9FDB-F005E0E1C10E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EACC75-C086-45ED-B653-D40D7695EA01}">
      <dgm:prSet/>
      <dgm:spPr/>
      <dgm:t>
        <a:bodyPr/>
        <a:lstStyle/>
        <a:p>
          <a:r>
            <a:rPr lang="ko-KR"/>
            <a:t>인천대학교 컴퓨터공학부 졸업</a:t>
          </a:r>
          <a:endParaRPr lang="en-US"/>
        </a:p>
      </dgm:t>
    </dgm:pt>
    <dgm:pt modelId="{A55AE45D-1A66-46C4-AAE7-50CEE31641CE}" type="parTrans" cxnId="{1A22D22E-665B-4325-9A02-1474125BF9BF}">
      <dgm:prSet/>
      <dgm:spPr/>
      <dgm:t>
        <a:bodyPr/>
        <a:lstStyle/>
        <a:p>
          <a:endParaRPr lang="en-US"/>
        </a:p>
      </dgm:t>
    </dgm:pt>
    <dgm:pt modelId="{AB002260-63DC-4866-9A1B-8DD6B61191A2}" type="sibTrans" cxnId="{1A22D22E-665B-4325-9A02-1474125BF9BF}">
      <dgm:prSet/>
      <dgm:spPr/>
      <dgm:t>
        <a:bodyPr/>
        <a:lstStyle/>
        <a:p>
          <a:endParaRPr lang="en-US"/>
        </a:p>
      </dgm:t>
    </dgm:pt>
    <dgm:pt modelId="{6EF80CD1-067E-4B0D-9DCB-F8C2663919CB}">
      <dgm:prSet/>
      <dgm:spPr/>
      <dgm:t>
        <a:bodyPr/>
        <a:lstStyle/>
        <a:p>
          <a:r>
            <a:rPr lang="ko-KR"/>
            <a:t>스파르타 코딩클럽 웹 개발 종합과정</a:t>
          </a:r>
          <a:r>
            <a:rPr lang="en-US"/>
            <a:t>(</a:t>
          </a:r>
          <a:r>
            <a:rPr lang="ko-KR"/>
            <a:t>프로그래밍 실무</a:t>
          </a:r>
          <a:r>
            <a:rPr lang="en-US"/>
            <a:t>, </a:t>
          </a:r>
          <a:r>
            <a:rPr lang="ko-KR" err="1"/>
            <a:t>풀스택</a:t>
          </a:r>
          <a:r>
            <a:rPr lang="en-US"/>
            <a:t>) 2022.05.03~2022.07.03 </a:t>
          </a:r>
          <a:r>
            <a:rPr lang="ko-KR"/>
            <a:t>수료</a:t>
          </a:r>
          <a:endParaRPr lang="en-US"/>
        </a:p>
      </dgm:t>
    </dgm:pt>
    <dgm:pt modelId="{6518B36C-57CF-4801-A3E1-8811B850AA2F}" type="parTrans" cxnId="{357597E9-9112-495B-8F99-FC453A7E93C6}">
      <dgm:prSet/>
      <dgm:spPr/>
      <dgm:t>
        <a:bodyPr/>
        <a:lstStyle/>
        <a:p>
          <a:endParaRPr lang="en-US"/>
        </a:p>
      </dgm:t>
    </dgm:pt>
    <dgm:pt modelId="{521EB832-170D-4335-AE5F-BFBFF191D149}" type="sibTrans" cxnId="{357597E9-9112-495B-8F99-FC453A7E93C6}">
      <dgm:prSet/>
      <dgm:spPr/>
      <dgm:t>
        <a:bodyPr/>
        <a:lstStyle/>
        <a:p>
          <a:endParaRPr lang="en-US"/>
        </a:p>
      </dgm:t>
    </dgm:pt>
    <dgm:pt modelId="{8615F99B-3726-462A-A4EE-38150160912C}">
      <dgm:prSet/>
      <dgm:spPr/>
      <dgm:t>
        <a:bodyPr/>
        <a:lstStyle/>
        <a:p>
          <a:r>
            <a:rPr lang="ko-KR"/>
            <a:t>스파르타 코딩클럽 앱 개발 종합</a:t>
          </a:r>
          <a:r>
            <a:rPr lang="ko-KR" altLang="en-US"/>
            <a:t>과정</a:t>
          </a:r>
          <a:r>
            <a:rPr lang="en-US"/>
            <a:t>(</a:t>
          </a:r>
          <a:r>
            <a:rPr lang="ko-KR"/>
            <a:t>나만의 수익성 앱</a:t>
          </a:r>
          <a:r>
            <a:rPr lang="en-US"/>
            <a:t>) 2022.05.03~2022.07.03 </a:t>
          </a:r>
          <a:r>
            <a:rPr lang="ko-KR"/>
            <a:t>수료</a:t>
          </a:r>
          <a:endParaRPr lang="en-US"/>
        </a:p>
      </dgm:t>
    </dgm:pt>
    <dgm:pt modelId="{B9D3D7A9-EA83-445C-B614-0C5171DEA20B}" type="parTrans" cxnId="{1B8E0D0B-BE64-4315-9327-7A0B250B3504}">
      <dgm:prSet/>
      <dgm:spPr/>
      <dgm:t>
        <a:bodyPr/>
        <a:lstStyle/>
        <a:p>
          <a:endParaRPr lang="en-US"/>
        </a:p>
      </dgm:t>
    </dgm:pt>
    <dgm:pt modelId="{BACF6E74-DAC3-4A76-84DF-CEB4391FD5A7}" type="sibTrans" cxnId="{1B8E0D0B-BE64-4315-9327-7A0B250B3504}">
      <dgm:prSet/>
      <dgm:spPr/>
      <dgm:t>
        <a:bodyPr/>
        <a:lstStyle/>
        <a:p>
          <a:endParaRPr lang="en-US"/>
        </a:p>
      </dgm:t>
    </dgm:pt>
    <dgm:pt modelId="{0D7748CC-8AE2-4DB1-BEDA-7C9BA4765E4A}">
      <dgm:prSet/>
      <dgm:spPr/>
      <dgm:t>
        <a:bodyPr/>
        <a:lstStyle/>
        <a:p>
          <a:r>
            <a:rPr lang="en-US"/>
            <a:t>2022.09.02 </a:t>
          </a:r>
          <a:r>
            <a:rPr lang="ko-KR"/>
            <a:t>정보처리기사 취득</a:t>
          </a:r>
          <a:endParaRPr lang="en-US"/>
        </a:p>
      </dgm:t>
    </dgm:pt>
    <dgm:pt modelId="{5B5C9DCE-CE42-4AE7-B3F8-B099ECD9F17A}" type="parTrans" cxnId="{522F0D9B-C4F2-4058-8DCD-540E4FA6623D}">
      <dgm:prSet/>
      <dgm:spPr/>
      <dgm:t>
        <a:bodyPr/>
        <a:lstStyle/>
        <a:p>
          <a:endParaRPr lang="en-US"/>
        </a:p>
      </dgm:t>
    </dgm:pt>
    <dgm:pt modelId="{F5E3E11A-7EF9-4368-BC04-4DC1DCC4269B}" type="sibTrans" cxnId="{522F0D9B-C4F2-4058-8DCD-540E4FA6623D}">
      <dgm:prSet/>
      <dgm:spPr/>
      <dgm:t>
        <a:bodyPr/>
        <a:lstStyle/>
        <a:p>
          <a:endParaRPr lang="en-US"/>
        </a:p>
      </dgm:t>
    </dgm:pt>
    <dgm:pt modelId="{9320D957-2676-490C-9D18-71163AA40ADB}" type="pres">
      <dgm:prSet presAssocID="{580CB835-4924-488A-9FDB-F005E0E1C10E}" presName="vert0" presStyleCnt="0">
        <dgm:presLayoutVars>
          <dgm:dir/>
          <dgm:animOne val="branch"/>
          <dgm:animLvl val="lvl"/>
        </dgm:presLayoutVars>
      </dgm:prSet>
      <dgm:spPr/>
    </dgm:pt>
    <dgm:pt modelId="{6619B201-6282-4A0D-A5B6-F43B3ED3EA72}" type="pres">
      <dgm:prSet presAssocID="{5BEACC75-C086-45ED-B653-D40D7695EA01}" presName="thickLine" presStyleLbl="alignNode1" presStyleIdx="0" presStyleCnt="4"/>
      <dgm:spPr/>
    </dgm:pt>
    <dgm:pt modelId="{4DCD1687-F979-4FD4-9FF2-1E79EB82846D}" type="pres">
      <dgm:prSet presAssocID="{5BEACC75-C086-45ED-B653-D40D7695EA01}" presName="horz1" presStyleCnt="0"/>
      <dgm:spPr/>
    </dgm:pt>
    <dgm:pt modelId="{D1A68F51-F119-4AB7-839D-F6E942749257}" type="pres">
      <dgm:prSet presAssocID="{5BEACC75-C086-45ED-B653-D40D7695EA01}" presName="tx1" presStyleLbl="revTx" presStyleIdx="0" presStyleCnt="4"/>
      <dgm:spPr/>
    </dgm:pt>
    <dgm:pt modelId="{31920D46-224F-4D79-AE00-91D22B4F9899}" type="pres">
      <dgm:prSet presAssocID="{5BEACC75-C086-45ED-B653-D40D7695EA01}" presName="vert1" presStyleCnt="0"/>
      <dgm:spPr/>
    </dgm:pt>
    <dgm:pt modelId="{B58E901A-C160-4DFC-B66A-7887F096344D}" type="pres">
      <dgm:prSet presAssocID="{6EF80CD1-067E-4B0D-9DCB-F8C2663919CB}" presName="thickLine" presStyleLbl="alignNode1" presStyleIdx="1" presStyleCnt="4"/>
      <dgm:spPr/>
    </dgm:pt>
    <dgm:pt modelId="{102E23A6-4BD7-4B92-BE37-1F88CD578C0C}" type="pres">
      <dgm:prSet presAssocID="{6EF80CD1-067E-4B0D-9DCB-F8C2663919CB}" presName="horz1" presStyleCnt="0"/>
      <dgm:spPr/>
    </dgm:pt>
    <dgm:pt modelId="{D9F26BD2-B80E-47BF-B3EA-57BCC8195A7A}" type="pres">
      <dgm:prSet presAssocID="{6EF80CD1-067E-4B0D-9DCB-F8C2663919CB}" presName="tx1" presStyleLbl="revTx" presStyleIdx="1" presStyleCnt="4"/>
      <dgm:spPr/>
    </dgm:pt>
    <dgm:pt modelId="{434BF2B2-82CF-4EB7-AE4B-E459917CC742}" type="pres">
      <dgm:prSet presAssocID="{6EF80CD1-067E-4B0D-9DCB-F8C2663919CB}" presName="vert1" presStyleCnt="0"/>
      <dgm:spPr/>
    </dgm:pt>
    <dgm:pt modelId="{CEE1457E-4F2E-4970-81F3-DE972BC63AA7}" type="pres">
      <dgm:prSet presAssocID="{8615F99B-3726-462A-A4EE-38150160912C}" presName="thickLine" presStyleLbl="alignNode1" presStyleIdx="2" presStyleCnt="4"/>
      <dgm:spPr/>
    </dgm:pt>
    <dgm:pt modelId="{6D5E116C-E8D0-4036-B6AC-22C06F3B3520}" type="pres">
      <dgm:prSet presAssocID="{8615F99B-3726-462A-A4EE-38150160912C}" presName="horz1" presStyleCnt="0"/>
      <dgm:spPr/>
    </dgm:pt>
    <dgm:pt modelId="{DEE1C16B-5D34-4610-AD87-27EEBFD4B00A}" type="pres">
      <dgm:prSet presAssocID="{8615F99B-3726-462A-A4EE-38150160912C}" presName="tx1" presStyleLbl="revTx" presStyleIdx="2" presStyleCnt="4"/>
      <dgm:spPr/>
    </dgm:pt>
    <dgm:pt modelId="{C55446E2-10CB-45DA-9E43-5DDCCF0D8B9A}" type="pres">
      <dgm:prSet presAssocID="{8615F99B-3726-462A-A4EE-38150160912C}" presName="vert1" presStyleCnt="0"/>
      <dgm:spPr/>
    </dgm:pt>
    <dgm:pt modelId="{5B0DA208-9061-4C69-BCF0-7F6A6A0D3843}" type="pres">
      <dgm:prSet presAssocID="{0D7748CC-8AE2-4DB1-BEDA-7C9BA4765E4A}" presName="thickLine" presStyleLbl="alignNode1" presStyleIdx="3" presStyleCnt="4"/>
      <dgm:spPr/>
    </dgm:pt>
    <dgm:pt modelId="{1162AE66-4421-4920-A7C2-406EC9393D7C}" type="pres">
      <dgm:prSet presAssocID="{0D7748CC-8AE2-4DB1-BEDA-7C9BA4765E4A}" presName="horz1" presStyleCnt="0"/>
      <dgm:spPr/>
    </dgm:pt>
    <dgm:pt modelId="{D4FEF97B-74F8-4CC8-A8E5-CF7896D5DE4F}" type="pres">
      <dgm:prSet presAssocID="{0D7748CC-8AE2-4DB1-BEDA-7C9BA4765E4A}" presName="tx1" presStyleLbl="revTx" presStyleIdx="3" presStyleCnt="4"/>
      <dgm:spPr/>
    </dgm:pt>
    <dgm:pt modelId="{17E55EE1-E7C8-4782-B32A-EC442CA3CEE6}" type="pres">
      <dgm:prSet presAssocID="{0D7748CC-8AE2-4DB1-BEDA-7C9BA4765E4A}" presName="vert1" presStyleCnt="0"/>
      <dgm:spPr/>
    </dgm:pt>
  </dgm:ptLst>
  <dgm:cxnLst>
    <dgm:cxn modelId="{1B8E0D0B-BE64-4315-9327-7A0B250B3504}" srcId="{580CB835-4924-488A-9FDB-F005E0E1C10E}" destId="{8615F99B-3726-462A-A4EE-38150160912C}" srcOrd="2" destOrd="0" parTransId="{B9D3D7A9-EA83-445C-B614-0C5171DEA20B}" sibTransId="{BACF6E74-DAC3-4A76-84DF-CEB4391FD5A7}"/>
    <dgm:cxn modelId="{1A22D22E-665B-4325-9A02-1474125BF9BF}" srcId="{580CB835-4924-488A-9FDB-F005E0E1C10E}" destId="{5BEACC75-C086-45ED-B653-D40D7695EA01}" srcOrd="0" destOrd="0" parTransId="{A55AE45D-1A66-46C4-AAE7-50CEE31641CE}" sibTransId="{AB002260-63DC-4866-9A1B-8DD6B61191A2}"/>
    <dgm:cxn modelId="{5F891C2F-724A-449D-9EB9-2C382A682DA1}" type="presOf" srcId="{0D7748CC-8AE2-4DB1-BEDA-7C9BA4765E4A}" destId="{D4FEF97B-74F8-4CC8-A8E5-CF7896D5DE4F}" srcOrd="0" destOrd="0" presId="urn:microsoft.com/office/officeart/2008/layout/LinedList"/>
    <dgm:cxn modelId="{B2837F62-83CF-4C0F-B929-CD7CDEA89223}" type="presOf" srcId="{5BEACC75-C086-45ED-B653-D40D7695EA01}" destId="{D1A68F51-F119-4AB7-839D-F6E942749257}" srcOrd="0" destOrd="0" presId="urn:microsoft.com/office/officeart/2008/layout/LinedList"/>
    <dgm:cxn modelId="{522F0D9B-C4F2-4058-8DCD-540E4FA6623D}" srcId="{580CB835-4924-488A-9FDB-F005E0E1C10E}" destId="{0D7748CC-8AE2-4DB1-BEDA-7C9BA4765E4A}" srcOrd="3" destOrd="0" parTransId="{5B5C9DCE-CE42-4AE7-B3F8-B099ECD9F17A}" sibTransId="{F5E3E11A-7EF9-4368-BC04-4DC1DCC4269B}"/>
    <dgm:cxn modelId="{74B1C1A9-EACE-47BE-BF9C-0B2E2483F875}" type="presOf" srcId="{6EF80CD1-067E-4B0D-9DCB-F8C2663919CB}" destId="{D9F26BD2-B80E-47BF-B3EA-57BCC8195A7A}" srcOrd="0" destOrd="0" presId="urn:microsoft.com/office/officeart/2008/layout/LinedList"/>
    <dgm:cxn modelId="{8A495BD8-3B20-4BEF-A4A2-06E9469508E2}" type="presOf" srcId="{580CB835-4924-488A-9FDB-F005E0E1C10E}" destId="{9320D957-2676-490C-9D18-71163AA40ADB}" srcOrd="0" destOrd="0" presId="urn:microsoft.com/office/officeart/2008/layout/LinedList"/>
    <dgm:cxn modelId="{5C7651E5-BCCF-4A34-B900-43B21722BA84}" type="presOf" srcId="{8615F99B-3726-462A-A4EE-38150160912C}" destId="{DEE1C16B-5D34-4610-AD87-27EEBFD4B00A}" srcOrd="0" destOrd="0" presId="urn:microsoft.com/office/officeart/2008/layout/LinedList"/>
    <dgm:cxn modelId="{357597E9-9112-495B-8F99-FC453A7E93C6}" srcId="{580CB835-4924-488A-9FDB-F005E0E1C10E}" destId="{6EF80CD1-067E-4B0D-9DCB-F8C2663919CB}" srcOrd="1" destOrd="0" parTransId="{6518B36C-57CF-4801-A3E1-8811B850AA2F}" sibTransId="{521EB832-170D-4335-AE5F-BFBFF191D149}"/>
    <dgm:cxn modelId="{8B4EAF83-670E-4818-9080-B1E71F29AFE8}" type="presParOf" srcId="{9320D957-2676-490C-9D18-71163AA40ADB}" destId="{6619B201-6282-4A0D-A5B6-F43B3ED3EA72}" srcOrd="0" destOrd="0" presId="urn:microsoft.com/office/officeart/2008/layout/LinedList"/>
    <dgm:cxn modelId="{163E127A-0042-4FDF-8E03-62991C835B0D}" type="presParOf" srcId="{9320D957-2676-490C-9D18-71163AA40ADB}" destId="{4DCD1687-F979-4FD4-9FF2-1E79EB82846D}" srcOrd="1" destOrd="0" presId="urn:microsoft.com/office/officeart/2008/layout/LinedList"/>
    <dgm:cxn modelId="{49EFD850-A96B-484B-A3F7-8A9576965552}" type="presParOf" srcId="{4DCD1687-F979-4FD4-9FF2-1E79EB82846D}" destId="{D1A68F51-F119-4AB7-839D-F6E942749257}" srcOrd="0" destOrd="0" presId="urn:microsoft.com/office/officeart/2008/layout/LinedList"/>
    <dgm:cxn modelId="{A316D07B-B911-4B73-AF81-A33D3DC75E6D}" type="presParOf" srcId="{4DCD1687-F979-4FD4-9FF2-1E79EB82846D}" destId="{31920D46-224F-4D79-AE00-91D22B4F9899}" srcOrd="1" destOrd="0" presId="urn:microsoft.com/office/officeart/2008/layout/LinedList"/>
    <dgm:cxn modelId="{03A501D7-8155-46C3-9A29-83A41E6C5323}" type="presParOf" srcId="{9320D957-2676-490C-9D18-71163AA40ADB}" destId="{B58E901A-C160-4DFC-B66A-7887F096344D}" srcOrd="2" destOrd="0" presId="urn:microsoft.com/office/officeart/2008/layout/LinedList"/>
    <dgm:cxn modelId="{B913ACFC-5549-4EE2-8C3F-24F77BE0DB93}" type="presParOf" srcId="{9320D957-2676-490C-9D18-71163AA40ADB}" destId="{102E23A6-4BD7-4B92-BE37-1F88CD578C0C}" srcOrd="3" destOrd="0" presId="urn:microsoft.com/office/officeart/2008/layout/LinedList"/>
    <dgm:cxn modelId="{2AE8B71E-5335-4C11-BC92-FA3AB1E85B20}" type="presParOf" srcId="{102E23A6-4BD7-4B92-BE37-1F88CD578C0C}" destId="{D9F26BD2-B80E-47BF-B3EA-57BCC8195A7A}" srcOrd="0" destOrd="0" presId="urn:microsoft.com/office/officeart/2008/layout/LinedList"/>
    <dgm:cxn modelId="{66C728EE-5C5B-4698-919D-5C5B7CA9D9C0}" type="presParOf" srcId="{102E23A6-4BD7-4B92-BE37-1F88CD578C0C}" destId="{434BF2B2-82CF-4EB7-AE4B-E459917CC742}" srcOrd="1" destOrd="0" presId="urn:microsoft.com/office/officeart/2008/layout/LinedList"/>
    <dgm:cxn modelId="{CB3995D5-D3DE-4C12-8CA1-E2E7273729A8}" type="presParOf" srcId="{9320D957-2676-490C-9D18-71163AA40ADB}" destId="{CEE1457E-4F2E-4970-81F3-DE972BC63AA7}" srcOrd="4" destOrd="0" presId="urn:microsoft.com/office/officeart/2008/layout/LinedList"/>
    <dgm:cxn modelId="{6D0BE282-3374-448A-8652-546CAC689514}" type="presParOf" srcId="{9320D957-2676-490C-9D18-71163AA40ADB}" destId="{6D5E116C-E8D0-4036-B6AC-22C06F3B3520}" srcOrd="5" destOrd="0" presId="urn:microsoft.com/office/officeart/2008/layout/LinedList"/>
    <dgm:cxn modelId="{C4B1C6F6-48BF-40DB-A214-A021D2853DCC}" type="presParOf" srcId="{6D5E116C-E8D0-4036-B6AC-22C06F3B3520}" destId="{DEE1C16B-5D34-4610-AD87-27EEBFD4B00A}" srcOrd="0" destOrd="0" presId="urn:microsoft.com/office/officeart/2008/layout/LinedList"/>
    <dgm:cxn modelId="{4EA5515A-682D-4D9D-98BF-97339520A990}" type="presParOf" srcId="{6D5E116C-E8D0-4036-B6AC-22C06F3B3520}" destId="{C55446E2-10CB-45DA-9E43-5DDCCF0D8B9A}" srcOrd="1" destOrd="0" presId="urn:microsoft.com/office/officeart/2008/layout/LinedList"/>
    <dgm:cxn modelId="{62A4D1BE-280C-4F99-93D5-BA6F5A53EC30}" type="presParOf" srcId="{9320D957-2676-490C-9D18-71163AA40ADB}" destId="{5B0DA208-9061-4C69-BCF0-7F6A6A0D3843}" srcOrd="6" destOrd="0" presId="urn:microsoft.com/office/officeart/2008/layout/LinedList"/>
    <dgm:cxn modelId="{3D3FAF86-8834-405E-88BC-2C8017AD7FF1}" type="presParOf" srcId="{9320D957-2676-490C-9D18-71163AA40ADB}" destId="{1162AE66-4421-4920-A7C2-406EC9393D7C}" srcOrd="7" destOrd="0" presId="urn:microsoft.com/office/officeart/2008/layout/LinedList"/>
    <dgm:cxn modelId="{71D310F1-839C-40A5-91F5-DB327D5A614C}" type="presParOf" srcId="{1162AE66-4421-4920-A7C2-406EC9393D7C}" destId="{D4FEF97B-74F8-4CC8-A8E5-CF7896D5DE4F}" srcOrd="0" destOrd="0" presId="urn:microsoft.com/office/officeart/2008/layout/LinedList"/>
    <dgm:cxn modelId="{ED2E3FD6-A44D-429A-B847-4B0C1E16C182}" type="presParOf" srcId="{1162AE66-4421-4920-A7C2-406EC9393D7C}" destId="{17E55EE1-E7C8-4782-B32A-EC442CA3CE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5B58A-4612-4A77-BBBC-37248146DF5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DF6334-A945-490D-9884-2871D6E84F88}">
      <dgm:prSet/>
      <dgm:spPr>
        <a:solidFill>
          <a:srgbClr val="E00CD1"/>
        </a:solidFill>
      </dgm:spPr>
      <dgm:t>
        <a:bodyPr/>
        <a:lstStyle/>
        <a:p>
          <a:r>
            <a:rPr lang="en-US" b="0"/>
            <a:t>&lt;Front-End&gt;</a:t>
          </a:r>
        </a:p>
      </dgm:t>
    </dgm:pt>
    <dgm:pt modelId="{37B2F932-1F17-4250-84BA-9569D38658F4}" type="parTrans" cxnId="{F680848A-0811-453E-82E8-E1F26EAC2F49}">
      <dgm:prSet/>
      <dgm:spPr/>
      <dgm:t>
        <a:bodyPr/>
        <a:lstStyle/>
        <a:p>
          <a:endParaRPr lang="en-US"/>
        </a:p>
      </dgm:t>
    </dgm:pt>
    <dgm:pt modelId="{434F71A6-51A7-4A2B-8420-351D0706CC30}" type="sibTrans" cxnId="{F680848A-0811-453E-82E8-E1F26EAC2F49}">
      <dgm:prSet/>
      <dgm:spPr/>
      <dgm:t>
        <a:bodyPr/>
        <a:lstStyle/>
        <a:p>
          <a:endParaRPr lang="en-US"/>
        </a:p>
      </dgm:t>
    </dgm:pt>
    <dgm:pt modelId="{52F02F49-4856-46D3-999E-6D97F3060F15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/>
            <a:t>HTML5, CSS3, JavaScript(ES6), </a:t>
          </a:r>
          <a:r>
            <a:rPr lang="en-US" b="1" err="1"/>
            <a:t>Jquery</a:t>
          </a:r>
          <a:r>
            <a:rPr lang="en-US" b="1"/>
            <a:t>, Ajax</a:t>
          </a:r>
        </a:p>
      </dgm:t>
    </dgm:pt>
    <dgm:pt modelId="{1EBA7E0A-C550-49CC-BABD-449D6E845D6C}" type="parTrans" cxnId="{0E1FAE3A-5CC4-4F66-B346-423CE3DA80A6}">
      <dgm:prSet/>
      <dgm:spPr/>
      <dgm:t>
        <a:bodyPr/>
        <a:lstStyle/>
        <a:p>
          <a:endParaRPr lang="en-US"/>
        </a:p>
      </dgm:t>
    </dgm:pt>
    <dgm:pt modelId="{B26E7F78-E426-485C-AB20-F2A007B58B84}" type="sibTrans" cxnId="{0E1FAE3A-5CC4-4F66-B346-423CE3DA80A6}">
      <dgm:prSet/>
      <dgm:spPr/>
      <dgm:t>
        <a:bodyPr/>
        <a:lstStyle/>
        <a:p>
          <a:endParaRPr lang="en-US"/>
        </a:p>
      </dgm:t>
    </dgm:pt>
    <dgm:pt modelId="{C3AE15DF-9639-4581-A17B-8401B74E341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&lt;Server&gt;</a:t>
          </a:r>
        </a:p>
      </dgm:t>
    </dgm:pt>
    <dgm:pt modelId="{86EA78B5-83C6-43E1-9DCC-F91482B2109A}" type="parTrans" cxnId="{D5249197-AA8F-47E5-AAFC-B8EF5D497FDF}">
      <dgm:prSet/>
      <dgm:spPr/>
      <dgm:t>
        <a:bodyPr/>
        <a:lstStyle/>
        <a:p>
          <a:endParaRPr lang="en-US"/>
        </a:p>
      </dgm:t>
    </dgm:pt>
    <dgm:pt modelId="{A3AABF2A-0DA9-46EF-AC05-E3D64ECF385D}" type="sibTrans" cxnId="{D5249197-AA8F-47E5-AAFC-B8EF5D497FDF}">
      <dgm:prSet/>
      <dgm:spPr/>
      <dgm:t>
        <a:bodyPr/>
        <a:lstStyle/>
        <a:p>
          <a:endParaRPr lang="en-US"/>
        </a:p>
      </dgm:t>
    </dgm:pt>
    <dgm:pt modelId="{6EE1EA7E-35FD-4751-985A-B69BE85414FD}">
      <dgm:prSet/>
      <dgm:spPr/>
      <dgm:t>
        <a:bodyPr/>
        <a:lstStyle/>
        <a:p>
          <a:r>
            <a:rPr lang="en-US"/>
            <a:t>Apache Tomcat</a:t>
          </a:r>
        </a:p>
      </dgm:t>
    </dgm:pt>
    <dgm:pt modelId="{0760CE3F-8036-4089-9D80-AE889886B734}" type="parTrans" cxnId="{E4E45371-A0E9-4D6A-850A-78572AE27541}">
      <dgm:prSet/>
      <dgm:spPr/>
      <dgm:t>
        <a:bodyPr/>
        <a:lstStyle/>
        <a:p>
          <a:endParaRPr lang="en-US"/>
        </a:p>
      </dgm:t>
    </dgm:pt>
    <dgm:pt modelId="{73D1CFB2-4D25-4238-AE19-56CF94D01923}" type="sibTrans" cxnId="{E4E45371-A0E9-4D6A-850A-78572AE27541}">
      <dgm:prSet/>
      <dgm:spPr/>
      <dgm:t>
        <a:bodyPr/>
        <a:lstStyle/>
        <a:p>
          <a:endParaRPr lang="en-US"/>
        </a:p>
      </dgm:t>
    </dgm:pt>
    <dgm:pt modelId="{C2E4CEC8-1B57-4481-8F70-B974655B439C}">
      <dgm:prSet/>
      <dgm:spPr>
        <a:solidFill>
          <a:srgbClr val="0070C0"/>
        </a:solidFill>
      </dgm:spPr>
      <dgm:t>
        <a:bodyPr/>
        <a:lstStyle/>
        <a:p>
          <a:r>
            <a:rPr lang="en-US"/>
            <a:t>&lt;DB&gt; </a:t>
          </a:r>
        </a:p>
      </dgm:t>
    </dgm:pt>
    <dgm:pt modelId="{0F74F1A1-C5E8-44D3-9827-1627EA56911C}" type="parTrans" cxnId="{4F953CFC-4E65-4174-8EAD-ABDC694A8119}">
      <dgm:prSet/>
      <dgm:spPr/>
      <dgm:t>
        <a:bodyPr/>
        <a:lstStyle/>
        <a:p>
          <a:endParaRPr lang="en-US"/>
        </a:p>
      </dgm:t>
    </dgm:pt>
    <dgm:pt modelId="{E49A90AE-338C-4716-BF46-8030F821BEA7}" type="sibTrans" cxnId="{4F953CFC-4E65-4174-8EAD-ABDC694A8119}">
      <dgm:prSet/>
      <dgm:spPr/>
      <dgm:t>
        <a:bodyPr/>
        <a:lstStyle/>
        <a:p>
          <a:endParaRPr lang="en-US"/>
        </a:p>
      </dgm:t>
    </dgm:pt>
    <dgm:pt modelId="{080C7350-B758-4985-AFB3-229D2571F7C3}">
      <dgm:prSet/>
      <dgm:spPr>
        <a:solidFill>
          <a:srgbClr val="00B050"/>
        </a:solidFill>
      </dgm:spPr>
      <dgm:t>
        <a:bodyPr/>
        <a:lstStyle/>
        <a:p>
          <a:r>
            <a:rPr lang="en-US"/>
            <a:t>MySQL, MongoDB</a:t>
          </a:r>
        </a:p>
      </dgm:t>
    </dgm:pt>
    <dgm:pt modelId="{B50A4F79-86E2-4C03-B99C-AC6F5ED7953E}" type="parTrans" cxnId="{4607E78E-C0CE-4702-82C5-592CF5A37AB3}">
      <dgm:prSet/>
      <dgm:spPr/>
      <dgm:t>
        <a:bodyPr/>
        <a:lstStyle/>
        <a:p>
          <a:endParaRPr lang="en-US"/>
        </a:p>
      </dgm:t>
    </dgm:pt>
    <dgm:pt modelId="{ACFEE2AE-A1C1-4002-80E3-EE3837B0ECD4}" type="sibTrans" cxnId="{4607E78E-C0CE-4702-82C5-592CF5A37AB3}">
      <dgm:prSet/>
      <dgm:spPr/>
      <dgm:t>
        <a:bodyPr/>
        <a:lstStyle/>
        <a:p>
          <a:endParaRPr lang="en-US"/>
        </a:p>
      </dgm:t>
    </dgm:pt>
    <dgm:pt modelId="{AC9CDBA2-99F0-44C7-986F-C09B3CE84456}">
      <dgm:prSet/>
      <dgm:spPr>
        <a:solidFill>
          <a:schemeClr val="tx1"/>
        </a:solidFill>
      </dgm:spPr>
      <dgm:t>
        <a:bodyPr/>
        <a:lstStyle/>
        <a:p>
          <a:r>
            <a:rPr lang="en-US"/>
            <a:t>&lt;Language&gt;</a:t>
          </a:r>
        </a:p>
      </dgm:t>
    </dgm:pt>
    <dgm:pt modelId="{62A6164F-5D27-476B-A6E2-DF82AEBDC858}" type="parTrans" cxnId="{F4FC5FDE-F6F9-41F4-A3E1-B127B8E6E4C8}">
      <dgm:prSet/>
      <dgm:spPr/>
      <dgm:t>
        <a:bodyPr/>
        <a:lstStyle/>
        <a:p>
          <a:endParaRPr lang="en-US"/>
        </a:p>
      </dgm:t>
    </dgm:pt>
    <dgm:pt modelId="{3B5092C4-0AA5-42A3-977F-5817D4E29569}" type="sibTrans" cxnId="{F4FC5FDE-F6F9-41F4-A3E1-B127B8E6E4C8}">
      <dgm:prSet/>
      <dgm:spPr/>
      <dgm:t>
        <a:bodyPr/>
        <a:lstStyle/>
        <a:p>
          <a:endParaRPr lang="en-US"/>
        </a:p>
      </dgm:t>
    </dgm:pt>
    <dgm:pt modelId="{D3E440FD-C784-4E31-9386-0774D275A3F1}">
      <dgm:prSet/>
      <dgm:spPr>
        <a:solidFill>
          <a:srgbClr val="92D050"/>
        </a:solidFill>
      </dgm:spPr>
      <dgm:t>
        <a:bodyPr/>
        <a:lstStyle/>
        <a:p>
          <a:r>
            <a:rPr lang="en-US"/>
            <a:t>C, Java, Python, C++</a:t>
          </a:r>
        </a:p>
      </dgm:t>
    </dgm:pt>
    <dgm:pt modelId="{01513CCC-6A22-4F1A-B574-719206E651E4}" type="parTrans" cxnId="{9D570EAF-0C93-481B-B10A-54DBC820454A}">
      <dgm:prSet/>
      <dgm:spPr/>
      <dgm:t>
        <a:bodyPr/>
        <a:lstStyle/>
        <a:p>
          <a:endParaRPr lang="en-US"/>
        </a:p>
      </dgm:t>
    </dgm:pt>
    <dgm:pt modelId="{1747AE0B-1525-45A8-AD07-0B5F4FC9BF41}" type="sibTrans" cxnId="{9D570EAF-0C93-481B-B10A-54DBC820454A}">
      <dgm:prSet/>
      <dgm:spPr/>
      <dgm:t>
        <a:bodyPr/>
        <a:lstStyle/>
        <a:p>
          <a:endParaRPr lang="en-US"/>
        </a:p>
      </dgm:t>
    </dgm:pt>
    <dgm:pt modelId="{B004BD25-C8AB-4DEF-8E95-81FF1D4A2E21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/>
            <a:t>&lt;Framework&gt;</a:t>
          </a:r>
        </a:p>
      </dgm:t>
    </dgm:pt>
    <dgm:pt modelId="{11E9E70A-CDBE-4F68-A770-6573481CE6E5}" type="parTrans" cxnId="{574C3553-4831-486D-AD8E-7943AE5F466F}">
      <dgm:prSet/>
      <dgm:spPr/>
      <dgm:t>
        <a:bodyPr/>
        <a:lstStyle/>
        <a:p>
          <a:endParaRPr lang="en-US"/>
        </a:p>
      </dgm:t>
    </dgm:pt>
    <dgm:pt modelId="{83098B38-BB62-425C-9C96-0454987ABAA7}" type="sibTrans" cxnId="{574C3553-4831-486D-AD8E-7943AE5F466F}">
      <dgm:prSet/>
      <dgm:spPr/>
      <dgm:t>
        <a:bodyPr/>
        <a:lstStyle/>
        <a:p>
          <a:endParaRPr lang="en-US"/>
        </a:p>
      </dgm:t>
    </dgm:pt>
    <dgm:pt modelId="{9A4BD20A-FC56-44D7-ABD5-759CB8EE8A0F}">
      <dgm:prSet/>
      <dgm:spPr>
        <a:solidFill>
          <a:srgbClr val="00B0F0"/>
        </a:solidFill>
      </dgm:spPr>
      <dgm:t>
        <a:bodyPr/>
        <a:lstStyle/>
        <a:p>
          <a:r>
            <a:rPr lang="en-US"/>
            <a:t>React Native</a:t>
          </a:r>
        </a:p>
      </dgm:t>
    </dgm:pt>
    <dgm:pt modelId="{0BB1C78D-ADC4-43B3-B1F8-3E76EBCF1B41}" type="parTrans" cxnId="{4F51E98A-945B-44E0-B934-3EA763439D6D}">
      <dgm:prSet/>
      <dgm:spPr/>
      <dgm:t>
        <a:bodyPr/>
        <a:lstStyle/>
        <a:p>
          <a:endParaRPr lang="en-US"/>
        </a:p>
      </dgm:t>
    </dgm:pt>
    <dgm:pt modelId="{8D3CE33B-7CDB-4D9A-8028-6B1C59902D9C}" type="sibTrans" cxnId="{4F51E98A-945B-44E0-B934-3EA763439D6D}">
      <dgm:prSet/>
      <dgm:spPr/>
      <dgm:t>
        <a:bodyPr/>
        <a:lstStyle/>
        <a:p>
          <a:endParaRPr lang="en-US"/>
        </a:p>
      </dgm:t>
    </dgm:pt>
    <dgm:pt modelId="{E67B5145-D3AA-4F60-AD81-A1B6D084A73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/>
            <a:t>&lt;IDE&gt;</a:t>
          </a:r>
        </a:p>
      </dgm:t>
    </dgm:pt>
    <dgm:pt modelId="{6DC6470C-9D36-46A9-9181-CCCD292E4F27}" type="parTrans" cxnId="{FF7D1C7C-AA32-482C-9304-BECA8910364B}">
      <dgm:prSet/>
      <dgm:spPr/>
      <dgm:t>
        <a:bodyPr/>
        <a:lstStyle/>
        <a:p>
          <a:endParaRPr lang="en-US"/>
        </a:p>
      </dgm:t>
    </dgm:pt>
    <dgm:pt modelId="{BD8336BC-54B3-44FB-8E3F-C32976D346F8}" type="sibTrans" cxnId="{FF7D1C7C-AA32-482C-9304-BECA8910364B}">
      <dgm:prSet/>
      <dgm:spPr/>
      <dgm:t>
        <a:bodyPr/>
        <a:lstStyle/>
        <a:p>
          <a:endParaRPr lang="en-US"/>
        </a:p>
      </dgm:t>
    </dgm:pt>
    <dgm:pt modelId="{3C7A115F-0E9A-4F03-B219-6B53A5EB659B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err="1"/>
            <a:t>Pycharm</a:t>
          </a:r>
          <a:r>
            <a:rPr lang="en-US"/>
            <a:t>, Visual Studio Code, Expo, unity</a:t>
          </a:r>
        </a:p>
      </dgm:t>
    </dgm:pt>
    <dgm:pt modelId="{A1EC45DA-2D9A-456B-BD4D-095039605CE2}" type="parTrans" cxnId="{38B04C9C-8E0B-4761-A463-38A3EF3C1BC4}">
      <dgm:prSet/>
      <dgm:spPr/>
      <dgm:t>
        <a:bodyPr/>
        <a:lstStyle/>
        <a:p>
          <a:endParaRPr lang="en-US"/>
        </a:p>
      </dgm:t>
    </dgm:pt>
    <dgm:pt modelId="{28E53A56-E3D1-475F-A02F-A931DAE128DD}" type="sibTrans" cxnId="{38B04C9C-8E0B-4761-A463-38A3EF3C1BC4}">
      <dgm:prSet/>
      <dgm:spPr/>
      <dgm:t>
        <a:bodyPr/>
        <a:lstStyle/>
        <a:p>
          <a:endParaRPr lang="en-US"/>
        </a:p>
      </dgm:t>
    </dgm:pt>
    <dgm:pt modelId="{AF89D4F8-BD47-492D-B1C1-709B378566AF}" type="pres">
      <dgm:prSet presAssocID="{4F05B58A-4612-4A77-BBBC-37248146DF5C}" presName="diagram" presStyleCnt="0">
        <dgm:presLayoutVars>
          <dgm:dir/>
          <dgm:resizeHandles val="exact"/>
        </dgm:presLayoutVars>
      </dgm:prSet>
      <dgm:spPr/>
    </dgm:pt>
    <dgm:pt modelId="{68863F25-FC6A-4246-8DE2-99DD09E29DB2}" type="pres">
      <dgm:prSet presAssocID="{1EDF6334-A945-490D-9884-2871D6E84F88}" presName="node" presStyleLbl="node1" presStyleIdx="0" presStyleCnt="12">
        <dgm:presLayoutVars>
          <dgm:bulletEnabled val="1"/>
        </dgm:presLayoutVars>
      </dgm:prSet>
      <dgm:spPr/>
    </dgm:pt>
    <dgm:pt modelId="{58F25FA5-7D07-4A5D-8F95-13D826250BB7}" type="pres">
      <dgm:prSet presAssocID="{434F71A6-51A7-4A2B-8420-351D0706CC30}" presName="sibTrans" presStyleCnt="0"/>
      <dgm:spPr/>
    </dgm:pt>
    <dgm:pt modelId="{FA964B02-FF90-44B3-BFA6-88A3756575E2}" type="pres">
      <dgm:prSet presAssocID="{52F02F49-4856-46D3-999E-6D97F3060F15}" presName="node" presStyleLbl="node1" presStyleIdx="1" presStyleCnt="12">
        <dgm:presLayoutVars>
          <dgm:bulletEnabled val="1"/>
        </dgm:presLayoutVars>
      </dgm:prSet>
      <dgm:spPr/>
    </dgm:pt>
    <dgm:pt modelId="{F8E2250E-9F78-4D96-B607-14414052EA9E}" type="pres">
      <dgm:prSet presAssocID="{B26E7F78-E426-485C-AB20-F2A007B58B84}" presName="sibTrans" presStyleCnt="0"/>
      <dgm:spPr/>
    </dgm:pt>
    <dgm:pt modelId="{49B36089-A887-4BF5-838D-4C1DE2D18B47}" type="pres">
      <dgm:prSet presAssocID="{C3AE15DF-9639-4581-A17B-8401B74E341B}" presName="node" presStyleLbl="node1" presStyleIdx="2" presStyleCnt="12">
        <dgm:presLayoutVars>
          <dgm:bulletEnabled val="1"/>
        </dgm:presLayoutVars>
      </dgm:prSet>
      <dgm:spPr/>
    </dgm:pt>
    <dgm:pt modelId="{3BCA13B1-2708-4706-88E6-56B36BC66A6F}" type="pres">
      <dgm:prSet presAssocID="{A3AABF2A-0DA9-46EF-AC05-E3D64ECF385D}" presName="sibTrans" presStyleCnt="0"/>
      <dgm:spPr/>
    </dgm:pt>
    <dgm:pt modelId="{8032476A-807D-40FA-9AFF-57104605BCFB}" type="pres">
      <dgm:prSet presAssocID="{6EE1EA7E-35FD-4751-985A-B69BE85414FD}" presName="node" presStyleLbl="node1" presStyleIdx="3" presStyleCnt="12">
        <dgm:presLayoutVars>
          <dgm:bulletEnabled val="1"/>
        </dgm:presLayoutVars>
      </dgm:prSet>
      <dgm:spPr/>
    </dgm:pt>
    <dgm:pt modelId="{4FFB7E01-79F0-4796-BBEE-573ADF619647}" type="pres">
      <dgm:prSet presAssocID="{73D1CFB2-4D25-4238-AE19-56CF94D01923}" presName="sibTrans" presStyleCnt="0"/>
      <dgm:spPr/>
    </dgm:pt>
    <dgm:pt modelId="{0841A769-9025-4E75-B683-CDDA17893D81}" type="pres">
      <dgm:prSet presAssocID="{C2E4CEC8-1B57-4481-8F70-B974655B439C}" presName="node" presStyleLbl="node1" presStyleIdx="4" presStyleCnt="12">
        <dgm:presLayoutVars>
          <dgm:bulletEnabled val="1"/>
        </dgm:presLayoutVars>
      </dgm:prSet>
      <dgm:spPr/>
    </dgm:pt>
    <dgm:pt modelId="{346A7DAA-CE21-452E-BE2C-223AEED89F56}" type="pres">
      <dgm:prSet presAssocID="{E49A90AE-338C-4716-BF46-8030F821BEA7}" presName="sibTrans" presStyleCnt="0"/>
      <dgm:spPr/>
    </dgm:pt>
    <dgm:pt modelId="{5C97C3EF-3EBF-49C4-8536-FEAC4752A913}" type="pres">
      <dgm:prSet presAssocID="{080C7350-B758-4985-AFB3-229D2571F7C3}" presName="node" presStyleLbl="node1" presStyleIdx="5" presStyleCnt="12">
        <dgm:presLayoutVars>
          <dgm:bulletEnabled val="1"/>
        </dgm:presLayoutVars>
      </dgm:prSet>
      <dgm:spPr/>
    </dgm:pt>
    <dgm:pt modelId="{9EABE560-6763-4662-8A97-EFEFF7B5C854}" type="pres">
      <dgm:prSet presAssocID="{ACFEE2AE-A1C1-4002-80E3-EE3837B0ECD4}" presName="sibTrans" presStyleCnt="0"/>
      <dgm:spPr/>
    </dgm:pt>
    <dgm:pt modelId="{DD640AB9-CF3B-4B7F-8BB1-31A1D96AA99E}" type="pres">
      <dgm:prSet presAssocID="{AC9CDBA2-99F0-44C7-986F-C09B3CE84456}" presName="node" presStyleLbl="node1" presStyleIdx="6" presStyleCnt="12">
        <dgm:presLayoutVars>
          <dgm:bulletEnabled val="1"/>
        </dgm:presLayoutVars>
      </dgm:prSet>
      <dgm:spPr/>
    </dgm:pt>
    <dgm:pt modelId="{580CF330-E4E2-417E-88DC-1B56A2768AC7}" type="pres">
      <dgm:prSet presAssocID="{3B5092C4-0AA5-42A3-977F-5817D4E29569}" presName="sibTrans" presStyleCnt="0"/>
      <dgm:spPr/>
    </dgm:pt>
    <dgm:pt modelId="{30B6DCD7-9257-4877-AE62-9B3780828286}" type="pres">
      <dgm:prSet presAssocID="{D3E440FD-C784-4E31-9386-0774D275A3F1}" presName="node" presStyleLbl="node1" presStyleIdx="7" presStyleCnt="12">
        <dgm:presLayoutVars>
          <dgm:bulletEnabled val="1"/>
        </dgm:presLayoutVars>
      </dgm:prSet>
      <dgm:spPr/>
    </dgm:pt>
    <dgm:pt modelId="{F3011596-DBDE-47FC-878E-521F46B93772}" type="pres">
      <dgm:prSet presAssocID="{1747AE0B-1525-45A8-AD07-0B5F4FC9BF41}" presName="sibTrans" presStyleCnt="0"/>
      <dgm:spPr/>
    </dgm:pt>
    <dgm:pt modelId="{AB7305F8-3A84-40B9-84CE-263356FFD0D2}" type="pres">
      <dgm:prSet presAssocID="{B004BD25-C8AB-4DEF-8E95-81FF1D4A2E21}" presName="node" presStyleLbl="node1" presStyleIdx="8" presStyleCnt="12">
        <dgm:presLayoutVars>
          <dgm:bulletEnabled val="1"/>
        </dgm:presLayoutVars>
      </dgm:prSet>
      <dgm:spPr/>
    </dgm:pt>
    <dgm:pt modelId="{C5557711-21C7-48A3-B2C1-99CA82325C93}" type="pres">
      <dgm:prSet presAssocID="{83098B38-BB62-425C-9C96-0454987ABAA7}" presName="sibTrans" presStyleCnt="0"/>
      <dgm:spPr/>
    </dgm:pt>
    <dgm:pt modelId="{C7B36DA7-78D7-4AC1-852F-32E1DD1CCA5C}" type="pres">
      <dgm:prSet presAssocID="{9A4BD20A-FC56-44D7-ABD5-759CB8EE8A0F}" presName="node" presStyleLbl="node1" presStyleIdx="9" presStyleCnt="12">
        <dgm:presLayoutVars>
          <dgm:bulletEnabled val="1"/>
        </dgm:presLayoutVars>
      </dgm:prSet>
      <dgm:spPr/>
    </dgm:pt>
    <dgm:pt modelId="{88B4275E-EBB8-4746-91FE-1C579B00ACB4}" type="pres">
      <dgm:prSet presAssocID="{8D3CE33B-7CDB-4D9A-8028-6B1C59902D9C}" presName="sibTrans" presStyleCnt="0"/>
      <dgm:spPr/>
    </dgm:pt>
    <dgm:pt modelId="{74A1C643-3E8D-4B18-A69B-9965CA8630C8}" type="pres">
      <dgm:prSet presAssocID="{E67B5145-D3AA-4F60-AD81-A1B6D084A735}" presName="node" presStyleLbl="node1" presStyleIdx="10" presStyleCnt="12">
        <dgm:presLayoutVars>
          <dgm:bulletEnabled val="1"/>
        </dgm:presLayoutVars>
      </dgm:prSet>
      <dgm:spPr/>
    </dgm:pt>
    <dgm:pt modelId="{D9B6917D-ABE2-41EC-BE10-72722A766847}" type="pres">
      <dgm:prSet presAssocID="{BD8336BC-54B3-44FB-8E3F-C32976D346F8}" presName="sibTrans" presStyleCnt="0"/>
      <dgm:spPr/>
    </dgm:pt>
    <dgm:pt modelId="{F337E4BF-9DB7-485B-B253-936A42AF0BB0}" type="pres">
      <dgm:prSet presAssocID="{3C7A115F-0E9A-4F03-B219-6B53A5EB659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7E89AD07-CE12-440E-8AE7-A5DB85EB14D0}" type="presOf" srcId="{C2E4CEC8-1B57-4481-8F70-B974655B439C}" destId="{0841A769-9025-4E75-B683-CDDA17893D81}" srcOrd="0" destOrd="0" presId="urn:microsoft.com/office/officeart/2005/8/layout/default"/>
    <dgm:cxn modelId="{8235D622-D4C9-4632-A9A4-5508E8D35E21}" type="presOf" srcId="{52F02F49-4856-46D3-999E-6D97F3060F15}" destId="{FA964B02-FF90-44B3-BFA6-88A3756575E2}" srcOrd="0" destOrd="0" presId="urn:microsoft.com/office/officeart/2005/8/layout/default"/>
    <dgm:cxn modelId="{375C6A36-6F9D-4190-BEB0-574250B42D51}" type="presOf" srcId="{1EDF6334-A945-490D-9884-2871D6E84F88}" destId="{68863F25-FC6A-4246-8DE2-99DD09E29DB2}" srcOrd="0" destOrd="0" presId="urn:microsoft.com/office/officeart/2005/8/layout/default"/>
    <dgm:cxn modelId="{0E1FAE3A-5CC4-4F66-B346-423CE3DA80A6}" srcId="{4F05B58A-4612-4A77-BBBC-37248146DF5C}" destId="{52F02F49-4856-46D3-999E-6D97F3060F15}" srcOrd="1" destOrd="0" parTransId="{1EBA7E0A-C550-49CC-BABD-449D6E845D6C}" sibTransId="{B26E7F78-E426-485C-AB20-F2A007B58B84}"/>
    <dgm:cxn modelId="{E986585F-1834-404C-A31F-FB113D7DA414}" type="presOf" srcId="{080C7350-B758-4985-AFB3-229D2571F7C3}" destId="{5C97C3EF-3EBF-49C4-8536-FEAC4752A913}" srcOrd="0" destOrd="0" presId="urn:microsoft.com/office/officeart/2005/8/layout/default"/>
    <dgm:cxn modelId="{8463CF5F-68D8-484F-B518-2574DA2143A2}" type="presOf" srcId="{E67B5145-D3AA-4F60-AD81-A1B6D084A735}" destId="{74A1C643-3E8D-4B18-A69B-9965CA8630C8}" srcOrd="0" destOrd="0" presId="urn:microsoft.com/office/officeart/2005/8/layout/default"/>
    <dgm:cxn modelId="{A7F28260-AE0F-49E9-8C53-1F3A0548BD24}" type="presOf" srcId="{C3AE15DF-9639-4581-A17B-8401B74E341B}" destId="{49B36089-A887-4BF5-838D-4C1DE2D18B47}" srcOrd="0" destOrd="0" presId="urn:microsoft.com/office/officeart/2005/8/layout/default"/>
    <dgm:cxn modelId="{95BC054D-D97D-480C-8A02-1118B4506B3C}" type="presOf" srcId="{D3E440FD-C784-4E31-9386-0774D275A3F1}" destId="{30B6DCD7-9257-4877-AE62-9B3780828286}" srcOrd="0" destOrd="0" presId="urn:microsoft.com/office/officeart/2005/8/layout/default"/>
    <dgm:cxn modelId="{E4E45371-A0E9-4D6A-850A-78572AE27541}" srcId="{4F05B58A-4612-4A77-BBBC-37248146DF5C}" destId="{6EE1EA7E-35FD-4751-985A-B69BE85414FD}" srcOrd="3" destOrd="0" parTransId="{0760CE3F-8036-4089-9D80-AE889886B734}" sibTransId="{73D1CFB2-4D25-4238-AE19-56CF94D01923}"/>
    <dgm:cxn modelId="{574C3553-4831-486D-AD8E-7943AE5F466F}" srcId="{4F05B58A-4612-4A77-BBBC-37248146DF5C}" destId="{B004BD25-C8AB-4DEF-8E95-81FF1D4A2E21}" srcOrd="8" destOrd="0" parTransId="{11E9E70A-CDBE-4F68-A770-6573481CE6E5}" sibTransId="{83098B38-BB62-425C-9C96-0454987ABAA7}"/>
    <dgm:cxn modelId="{FF7D1C7C-AA32-482C-9304-BECA8910364B}" srcId="{4F05B58A-4612-4A77-BBBC-37248146DF5C}" destId="{E67B5145-D3AA-4F60-AD81-A1B6D084A735}" srcOrd="10" destOrd="0" parTransId="{6DC6470C-9D36-46A9-9181-CCCD292E4F27}" sibTransId="{BD8336BC-54B3-44FB-8E3F-C32976D346F8}"/>
    <dgm:cxn modelId="{4F30138A-147F-4C93-BFA1-0F64BC4612BF}" type="presOf" srcId="{4F05B58A-4612-4A77-BBBC-37248146DF5C}" destId="{AF89D4F8-BD47-492D-B1C1-709B378566AF}" srcOrd="0" destOrd="0" presId="urn:microsoft.com/office/officeart/2005/8/layout/default"/>
    <dgm:cxn modelId="{F680848A-0811-453E-82E8-E1F26EAC2F49}" srcId="{4F05B58A-4612-4A77-BBBC-37248146DF5C}" destId="{1EDF6334-A945-490D-9884-2871D6E84F88}" srcOrd="0" destOrd="0" parTransId="{37B2F932-1F17-4250-84BA-9569D38658F4}" sibTransId="{434F71A6-51A7-4A2B-8420-351D0706CC30}"/>
    <dgm:cxn modelId="{4F51E98A-945B-44E0-B934-3EA763439D6D}" srcId="{4F05B58A-4612-4A77-BBBC-37248146DF5C}" destId="{9A4BD20A-FC56-44D7-ABD5-759CB8EE8A0F}" srcOrd="9" destOrd="0" parTransId="{0BB1C78D-ADC4-43B3-B1F8-3E76EBCF1B41}" sibTransId="{8D3CE33B-7CDB-4D9A-8028-6B1C59902D9C}"/>
    <dgm:cxn modelId="{4607E78E-C0CE-4702-82C5-592CF5A37AB3}" srcId="{4F05B58A-4612-4A77-BBBC-37248146DF5C}" destId="{080C7350-B758-4985-AFB3-229D2571F7C3}" srcOrd="5" destOrd="0" parTransId="{B50A4F79-86E2-4C03-B99C-AC6F5ED7953E}" sibTransId="{ACFEE2AE-A1C1-4002-80E3-EE3837B0ECD4}"/>
    <dgm:cxn modelId="{ECB82D90-482B-4AC8-B460-928693F96E83}" type="presOf" srcId="{6EE1EA7E-35FD-4751-985A-B69BE85414FD}" destId="{8032476A-807D-40FA-9AFF-57104605BCFB}" srcOrd="0" destOrd="0" presId="urn:microsoft.com/office/officeart/2005/8/layout/default"/>
    <dgm:cxn modelId="{D5249197-AA8F-47E5-AAFC-B8EF5D497FDF}" srcId="{4F05B58A-4612-4A77-BBBC-37248146DF5C}" destId="{C3AE15DF-9639-4581-A17B-8401B74E341B}" srcOrd="2" destOrd="0" parTransId="{86EA78B5-83C6-43E1-9DCC-F91482B2109A}" sibTransId="{A3AABF2A-0DA9-46EF-AC05-E3D64ECF385D}"/>
    <dgm:cxn modelId="{38B04C9C-8E0B-4761-A463-38A3EF3C1BC4}" srcId="{4F05B58A-4612-4A77-BBBC-37248146DF5C}" destId="{3C7A115F-0E9A-4F03-B219-6B53A5EB659B}" srcOrd="11" destOrd="0" parTransId="{A1EC45DA-2D9A-456B-BD4D-095039605CE2}" sibTransId="{28E53A56-E3D1-475F-A02F-A931DAE128DD}"/>
    <dgm:cxn modelId="{E3F6D8AA-AB9D-4EFB-81C7-56A522DB94BB}" type="presOf" srcId="{9A4BD20A-FC56-44D7-ABD5-759CB8EE8A0F}" destId="{C7B36DA7-78D7-4AC1-852F-32E1DD1CCA5C}" srcOrd="0" destOrd="0" presId="urn:microsoft.com/office/officeart/2005/8/layout/default"/>
    <dgm:cxn modelId="{9D570EAF-0C93-481B-B10A-54DBC820454A}" srcId="{4F05B58A-4612-4A77-BBBC-37248146DF5C}" destId="{D3E440FD-C784-4E31-9386-0774D275A3F1}" srcOrd="7" destOrd="0" parTransId="{01513CCC-6A22-4F1A-B574-719206E651E4}" sibTransId="{1747AE0B-1525-45A8-AD07-0B5F4FC9BF41}"/>
    <dgm:cxn modelId="{492B18B6-E7CC-4364-A3EC-592076A60F34}" type="presOf" srcId="{AC9CDBA2-99F0-44C7-986F-C09B3CE84456}" destId="{DD640AB9-CF3B-4B7F-8BB1-31A1D96AA99E}" srcOrd="0" destOrd="0" presId="urn:microsoft.com/office/officeart/2005/8/layout/default"/>
    <dgm:cxn modelId="{B27151B9-D4CB-477C-A904-64625C61F019}" type="presOf" srcId="{3C7A115F-0E9A-4F03-B219-6B53A5EB659B}" destId="{F337E4BF-9DB7-485B-B253-936A42AF0BB0}" srcOrd="0" destOrd="0" presId="urn:microsoft.com/office/officeart/2005/8/layout/default"/>
    <dgm:cxn modelId="{70CF0DD4-8874-4CAF-B8A4-81F42B12A3BF}" type="presOf" srcId="{B004BD25-C8AB-4DEF-8E95-81FF1D4A2E21}" destId="{AB7305F8-3A84-40B9-84CE-263356FFD0D2}" srcOrd="0" destOrd="0" presId="urn:microsoft.com/office/officeart/2005/8/layout/default"/>
    <dgm:cxn modelId="{F4FC5FDE-F6F9-41F4-A3E1-B127B8E6E4C8}" srcId="{4F05B58A-4612-4A77-BBBC-37248146DF5C}" destId="{AC9CDBA2-99F0-44C7-986F-C09B3CE84456}" srcOrd="6" destOrd="0" parTransId="{62A6164F-5D27-476B-A6E2-DF82AEBDC858}" sibTransId="{3B5092C4-0AA5-42A3-977F-5817D4E29569}"/>
    <dgm:cxn modelId="{4F953CFC-4E65-4174-8EAD-ABDC694A8119}" srcId="{4F05B58A-4612-4A77-BBBC-37248146DF5C}" destId="{C2E4CEC8-1B57-4481-8F70-B974655B439C}" srcOrd="4" destOrd="0" parTransId="{0F74F1A1-C5E8-44D3-9827-1627EA56911C}" sibTransId="{E49A90AE-338C-4716-BF46-8030F821BEA7}"/>
    <dgm:cxn modelId="{7994C1B2-97EF-4E43-9D89-341F8D3979BD}" type="presParOf" srcId="{AF89D4F8-BD47-492D-B1C1-709B378566AF}" destId="{68863F25-FC6A-4246-8DE2-99DD09E29DB2}" srcOrd="0" destOrd="0" presId="urn:microsoft.com/office/officeart/2005/8/layout/default"/>
    <dgm:cxn modelId="{4817B8F5-20AA-45FF-9150-09B76A285CC1}" type="presParOf" srcId="{AF89D4F8-BD47-492D-B1C1-709B378566AF}" destId="{58F25FA5-7D07-4A5D-8F95-13D826250BB7}" srcOrd="1" destOrd="0" presId="urn:microsoft.com/office/officeart/2005/8/layout/default"/>
    <dgm:cxn modelId="{36CC8C08-C1FD-41D9-9EF4-97B8E3976DFB}" type="presParOf" srcId="{AF89D4F8-BD47-492D-B1C1-709B378566AF}" destId="{FA964B02-FF90-44B3-BFA6-88A3756575E2}" srcOrd="2" destOrd="0" presId="urn:microsoft.com/office/officeart/2005/8/layout/default"/>
    <dgm:cxn modelId="{DF099576-5D58-47D2-B9AF-F396FDF9BA66}" type="presParOf" srcId="{AF89D4F8-BD47-492D-B1C1-709B378566AF}" destId="{F8E2250E-9F78-4D96-B607-14414052EA9E}" srcOrd="3" destOrd="0" presId="urn:microsoft.com/office/officeart/2005/8/layout/default"/>
    <dgm:cxn modelId="{585AE3CF-DC23-44FD-9A16-A1906A479363}" type="presParOf" srcId="{AF89D4F8-BD47-492D-B1C1-709B378566AF}" destId="{49B36089-A887-4BF5-838D-4C1DE2D18B47}" srcOrd="4" destOrd="0" presId="urn:microsoft.com/office/officeart/2005/8/layout/default"/>
    <dgm:cxn modelId="{1B0AEBB9-BA1A-488C-BFE0-346C0A70B123}" type="presParOf" srcId="{AF89D4F8-BD47-492D-B1C1-709B378566AF}" destId="{3BCA13B1-2708-4706-88E6-56B36BC66A6F}" srcOrd="5" destOrd="0" presId="urn:microsoft.com/office/officeart/2005/8/layout/default"/>
    <dgm:cxn modelId="{4EE59C77-5EBD-4E99-AF2B-6EF7313CC5D1}" type="presParOf" srcId="{AF89D4F8-BD47-492D-B1C1-709B378566AF}" destId="{8032476A-807D-40FA-9AFF-57104605BCFB}" srcOrd="6" destOrd="0" presId="urn:microsoft.com/office/officeart/2005/8/layout/default"/>
    <dgm:cxn modelId="{C9DFC20A-81B4-4649-8C67-E4618E015F5F}" type="presParOf" srcId="{AF89D4F8-BD47-492D-B1C1-709B378566AF}" destId="{4FFB7E01-79F0-4796-BBEE-573ADF619647}" srcOrd="7" destOrd="0" presId="urn:microsoft.com/office/officeart/2005/8/layout/default"/>
    <dgm:cxn modelId="{397DBBE6-A91F-45E8-8817-DA1F689B1BB4}" type="presParOf" srcId="{AF89D4F8-BD47-492D-B1C1-709B378566AF}" destId="{0841A769-9025-4E75-B683-CDDA17893D81}" srcOrd="8" destOrd="0" presId="urn:microsoft.com/office/officeart/2005/8/layout/default"/>
    <dgm:cxn modelId="{44618A0D-27E9-40D1-B704-918023091BF5}" type="presParOf" srcId="{AF89D4F8-BD47-492D-B1C1-709B378566AF}" destId="{346A7DAA-CE21-452E-BE2C-223AEED89F56}" srcOrd="9" destOrd="0" presId="urn:microsoft.com/office/officeart/2005/8/layout/default"/>
    <dgm:cxn modelId="{687CD4ED-D190-4827-8E6F-A28E7E3CAFEC}" type="presParOf" srcId="{AF89D4F8-BD47-492D-B1C1-709B378566AF}" destId="{5C97C3EF-3EBF-49C4-8536-FEAC4752A913}" srcOrd="10" destOrd="0" presId="urn:microsoft.com/office/officeart/2005/8/layout/default"/>
    <dgm:cxn modelId="{AD4C2BA4-4881-4DDA-AB68-533EE73995B0}" type="presParOf" srcId="{AF89D4F8-BD47-492D-B1C1-709B378566AF}" destId="{9EABE560-6763-4662-8A97-EFEFF7B5C854}" srcOrd="11" destOrd="0" presId="urn:microsoft.com/office/officeart/2005/8/layout/default"/>
    <dgm:cxn modelId="{DA0B9195-30EC-457B-9804-BB84B937BCD8}" type="presParOf" srcId="{AF89D4F8-BD47-492D-B1C1-709B378566AF}" destId="{DD640AB9-CF3B-4B7F-8BB1-31A1D96AA99E}" srcOrd="12" destOrd="0" presId="urn:microsoft.com/office/officeart/2005/8/layout/default"/>
    <dgm:cxn modelId="{1DE69084-DA5F-4900-AAC4-A9CB806C2C8E}" type="presParOf" srcId="{AF89D4F8-BD47-492D-B1C1-709B378566AF}" destId="{580CF330-E4E2-417E-88DC-1B56A2768AC7}" srcOrd="13" destOrd="0" presId="urn:microsoft.com/office/officeart/2005/8/layout/default"/>
    <dgm:cxn modelId="{16F54791-A1CF-4688-AD67-87061889EA6B}" type="presParOf" srcId="{AF89D4F8-BD47-492D-B1C1-709B378566AF}" destId="{30B6DCD7-9257-4877-AE62-9B3780828286}" srcOrd="14" destOrd="0" presId="urn:microsoft.com/office/officeart/2005/8/layout/default"/>
    <dgm:cxn modelId="{DFDC7C23-32E4-4EE7-BACD-C0FCBEC1A730}" type="presParOf" srcId="{AF89D4F8-BD47-492D-B1C1-709B378566AF}" destId="{F3011596-DBDE-47FC-878E-521F46B93772}" srcOrd="15" destOrd="0" presId="urn:microsoft.com/office/officeart/2005/8/layout/default"/>
    <dgm:cxn modelId="{7522F0AC-1ADC-4A90-AA65-A28E82AF808B}" type="presParOf" srcId="{AF89D4F8-BD47-492D-B1C1-709B378566AF}" destId="{AB7305F8-3A84-40B9-84CE-263356FFD0D2}" srcOrd="16" destOrd="0" presId="urn:microsoft.com/office/officeart/2005/8/layout/default"/>
    <dgm:cxn modelId="{BD62D607-CF47-4DDF-8F06-197A798690F3}" type="presParOf" srcId="{AF89D4F8-BD47-492D-B1C1-709B378566AF}" destId="{C5557711-21C7-48A3-B2C1-99CA82325C93}" srcOrd="17" destOrd="0" presId="urn:microsoft.com/office/officeart/2005/8/layout/default"/>
    <dgm:cxn modelId="{A48D0307-2206-434A-81D4-1C210257B9D6}" type="presParOf" srcId="{AF89D4F8-BD47-492D-B1C1-709B378566AF}" destId="{C7B36DA7-78D7-4AC1-852F-32E1DD1CCA5C}" srcOrd="18" destOrd="0" presId="urn:microsoft.com/office/officeart/2005/8/layout/default"/>
    <dgm:cxn modelId="{79FC6297-86D5-434C-BE2C-F20A58CCC95E}" type="presParOf" srcId="{AF89D4F8-BD47-492D-B1C1-709B378566AF}" destId="{88B4275E-EBB8-4746-91FE-1C579B00ACB4}" srcOrd="19" destOrd="0" presId="urn:microsoft.com/office/officeart/2005/8/layout/default"/>
    <dgm:cxn modelId="{848F6E20-6411-472E-8963-51597A080CC5}" type="presParOf" srcId="{AF89D4F8-BD47-492D-B1C1-709B378566AF}" destId="{74A1C643-3E8D-4B18-A69B-9965CA8630C8}" srcOrd="20" destOrd="0" presId="urn:microsoft.com/office/officeart/2005/8/layout/default"/>
    <dgm:cxn modelId="{7CA3B09C-1575-4890-A0CE-204F43445EAE}" type="presParOf" srcId="{AF89D4F8-BD47-492D-B1C1-709B378566AF}" destId="{D9B6917D-ABE2-41EC-BE10-72722A766847}" srcOrd="21" destOrd="0" presId="urn:microsoft.com/office/officeart/2005/8/layout/default"/>
    <dgm:cxn modelId="{E517A4E8-DDC3-47B5-862D-D86FF7A6F0C4}" type="presParOf" srcId="{AF89D4F8-BD47-492D-B1C1-709B378566AF}" destId="{F337E4BF-9DB7-485B-B253-936A42AF0BB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5D51E6-FE32-4B2E-AE9C-847CA7A31DFF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AE684C-AE95-45D4-A9AC-B1F7A2381ADA}">
      <dgm:prSet/>
      <dgm:spPr/>
      <dgm:t>
        <a:bodyPr/>
        <a:lstStyle/>
        <a:p>
          <a:pPr>
            <a:defRPr cap="all"/>
          </a:pPr>
          <a:r>
            <a:rPr lang="ko-KR" b="0">
              <a:latin typeface="+mj-lt"/>
            </a:rPr>
            <a:t>메인 페이지에서 소개 페이지 버튼을 클릭하면 다음 화면과 같이 저에 대한 간략한 소개가 나오게 됩니다</a:t>
          </a:r>
          <a:r>
            <a:rPr lang="en-US" b="0">
              <a:latin typeface="+mj-lt"/>
            </a:rPr>
            <a:t>.</a:t>
          </a:r>
        </a:p>
      </dgm:t>
    </dgm:pt>
    <dgm:pt modelId="{A1D032F4-AA0C-4BD7-8D92-85E6DE590721}" type="parTrans" cxnId="{19A2FE40-2C65-4886-8835-82973B410F2B}">
      <dgm:prSet/>
      <dgm:spPr/>
      <dgm:t>
        <a:bodyPr/>
        <a:lstStyle/>
        <a:p>
          <a:endParaRPr lang="en-US"/>
        </a:p>
      </dgm:t>
    </dgm:pt>
    <dgm:pt modelId="{146D7247-D121-4E30-8293-10780E5B778B}" type="sibTrans" cxnId="{19A2FE40-2C65-4886-8835-82973B410F2B}">
      <dgm:prSet/>
      <dgm:spPr/>
      <dgm:t>
        <a:bodyPr/>
        <a:lstStyle/>
        <a:p>
          <a:endParaRPr lang="en-US"/>
        </a:p>
      </dgm:t>
    </dgm:pt>
    <dgm:pt modelId="{07240A16-9894-4117-AC0E-95BAAEE1085E}">
      <dgm:prSet/>
      <dgm:spPr/>
      <dgm:t>
        <a:bodyPr/>
        <a:lstStyle/>
        <a:p>
          <a:pPr>
            <a:defRPr cap="all"/>
          </a:pPr>
          <a:r>
            <a:rPr lang="ko-KR" b="0">
              <a:latin typeface="+mj-lt"/>
            </a:rPr>
            <a:t>메인 페이지에서 </a:t>
          </a:r>
          <a:r>
            <a:rPr lang="ko-KR" b="0" err="1">
              <a:latin typeface="+mj-lt"/>
            </a:rPr>
            <a:t>어바웃</a:t>
          </a:r>
          <a:r>
            <a:rPr lang="ko-KR" b="0">
              <a:latin typeface="+mj-lt"/>
            </a:rPr>
            <a:t> 페이지로 페이지 전환 시에</a:t>
          </a:r>
          <a:r>
            <a:rPr lang="ko-KR" altLang="en-US" b="0">
              <a:latin typeface="+mj-lt"/>
            </a:rPr>
            <a:t>는</a:t>
          </a:r>
          <a:r>
            <a:rPr lang="ko-KR" b="0">
              <a:latin typeface="+mj-lt"/>
            </a:rPr>
            <a:t> </a:t>
          </a:r>
          <a:r>
            <a:rPr lang="en-US" b="0">
              <a:latin typeface="+mj-lt"/>
            </a:rPr>
            <a:t>Expo</a:t>
          </a:r>
          <a:r>
            <a:rPr lang="ko-KR" b="0">
              <a:latin typeface="+mj-lt"/>
            </a:rPr>
            <a:t>에서 제공해주는 외부 라이브러리 </a:t>
          </a:r>
          <a:r>
            <a:rPr lang="en-US" b="0">
              <a:latin typeface="+mj-lt"/>
            </a:rPr>
            <a:t>NAVIGATION </a:t>
          </a:r>
          <a:r>
            <a:rPr lang="ko-KR" b="0">
              <a:latin typeface="+mj-lt"/>
            </a:rPr>
            <a:t>기능을 </a:t>
          </a:r>
          <a:r>
            <a:rPr lang="ko-KR" altLang="en-US" b="0">
              <a:latin typeface="+mj-lt"/>
            </a:rPr>
            <a:t>이</a:t>
          </a:r>
          <a:r>
            <a:rPr lang="ko-KR" b="0">
              <a:latin typeface="+mj-lt"/>
            </a:rPr>
            <a:t>용하여 앱 화면 간에 </a:t>
          </a:r>
          <a:r>
            <a:rPr lang="en-US" altLang="ko-KR" b="0">
              <a:latin typeface="+mj-lt"/>
            </a:rPr>
            <a:t> </a:t>
          </a:r>
          <a:r>
            <a:rPr lang="ko-KR" altLang="en-US" b="0">
              <a:latin typeface="+mj-lt"/>
            </a:rPr>
            <a:t>자유로운 </a:t>
          </a:r>
          <a:r>
            <a:rPr lang="ko-KR" b="0">
              <a:latin typeface="+mj-lt"/>
            </a:rPr>
            <a:t>이동이 가능하도록 구현하였습니다</a:t>
          </a:r>
          <a:r>
            <a:rPr lang="en-US" b="0">
              <a:latin typeface="+mj-lt"/>
            </a:rPr>
            <a:t>.</a:t>
          </a:r>
          <a:r>
            <a:rPr lang="ko-KR" b="0">
              <a:latin typeface="+mj-lt"/>
            </a:rPr>
            <a:t> </a:t>
          </a:r>
          <a:endParaRPr lang="en-US" b="0">
            <a:latin typeface="+mj-lt"/>
          </a:endParaRPr>
        </a:p>
      </dgm:t>
    </dgm:pt>
    <dgm:pt modelId="{223D755C-3F90-40D7-95CF-1AA3CD5E140F}" type="parTrans" cxnId="{BB92B968-FAB2-4878-8637-27BB1E395A52}">
      <dgm:prSet/>
      <dgm:spPr/>
      <dgm:t>
        <a:bodyPr/>
        <a:lstStyle/>
        <a:p>
          <a:endParaRPr lang="en-US"/>
        </a:p>
      </dgm:t>
    </dgm:pt>
    <dgm:pt modelId="{6FB817E8-368F-4711-8A4F-F9437CCC986D}" type="sibTrans" cxnId="{BB92B968-FAB2-4878-8637-27BB1E395A52}">
      <dgm:prSet/>
      <dgm:spPr/>
      <dgm:t>
        <a:bodyPr/>
        <a:lstStyle/>
        <a:p>
          <a:endParaRPr lang="en-US"/>
        </a:p>
      </dgm:t>
    </dgm:pt>
    <dgm:pt modelId="{965DC291-EEE8-4ED6-8181-88D3ECDE2AEF}" type="pres">
      <dgm:prSet presAssocID="{415D51E6-FE32-4B2E-AE9C-847CA7A31D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BC95AD-2A9B-4E4F-ABE1-46D337FB1AB5}" type="pres">
      <dgm:prSet presAssocID="{B5AE684C-AE95-45D4-A9AC-B1F7A2381ADA}" presName="hierRoot1" presStyleCnt="0"/>
      <dgm:spPr/>
    </dgm:pt>
    <dgm:pt modelId="{962A104F-7655-49A1-9614-D5EEC5321351}" type="pres">
      <dgm:prSet presAssocID="{B5AE684C-AE95-45D4-A9AC-B1F7A2381ADA}" presName="composite" presStyleCnt="0"/>
      <dgm:spPr/>
    </dgm:pt>
    <dgm:pt modelId="{6DD7C162-AB18-479E-B3A8-517506625A2C}" type="pres">
      <dgm:prSet presAssocID="{B5AE684C-AE95-45D4-A9AC-B1F7A2381ADA}" presName="background" presStyleLbl="node0" presStyleIdx="0" presStyleCnt="2"/>
      <dgm:spPr/>
    </dgm:pt>
    <dgm:pt modelId="{06C19B34-45D0-4C37-B750-A377B7418DA3}" type="pres">
      <dgm:prSet presAssocID="{B5AE684C-AE95-45D4-A9AC-B1F7A2381ADA}" presName="text" presStyleLbl="fgAcc0" presStyleIdx="0" presStyleCnt="2">
        <dgm:presLayoutVars>
          <dgm:chPref val="3"/>
        </dgm:presLayoutVars>
      </dgm:prSet>
      <dgm:spPr/>
    </dgm:pt>
    <dgm:pt modelId="{68AA9CED-8BED-4A12-98C0-44B8F91D2C23}" type="pres">
      <dgm:prSet presAssocID="{B5AE684C-AE95-45D4-A9AC-B1F7A2381ADA}" presName="hierChild2" presStyleCnt="0"/>
      <dgm:spPr/>
    </dgm:pt>
    <dgm:pt modelId="{1E1D4609-5A50-42C2-9DB4-38E9F5B1B5AA}" type="pres">
      <dgm:prSet presAssocID="{07240A16-9894-4117-AC0E-95BAAEE1085E}" presName="hierRoot1" presStyleCnt="0"/>
      <dgm:spPr/>
    </dgm:pt>
    <dgm:pt modelId="{2A4A29EE-589E-408F-9DDB-ECDD3C28C616}" type="pres">
      <dgm:prSet presAssocID="{07240A16-9894-4117-AC0E-95BAAEE1085E}" presName="composite" presStyleCnt="0"/>
      <dgm:spPr/>
    </dgm:pt>
    <dgm:pt modelId="{5DB0E631-7573-4196-B468-5CEA6D10ABF9}" type="pres">
      <dgm:prSet presAssocID="{07240A16-9894-4117-AC0E-95BAAEE1085E}" presName="background" presStyleLbl="node0" presStyleIdx="1" presStyleCnt="2"/>
      <dgm:spPr/>
    </dgm:pt>
    <dgm:pt modelId="{385708C4-0113-47FA-A22F-413E26A0F876}" type="pres">
      <dgm:prSet presAssocID="{07240A16-9894-4117-AC0E-95BAAEE1085E}" presName="text" presStyleLbl="fgAcc0" presStyleIdx="1" presStyleCnt="2">
        <dgm:presLayoutVars>
          <dgm:chPref val="3"/>
        </dgm:presLayoutVars>
      </dgm:prSet>
      <dgm:spPr/>
    </dgm:pt>
    <dgm:pt modelId="{6FE2EA9D-BA10-4216-965C-6E2888B220C2}" type="pres">
      <dgm:prSet presAssocID="{07240A16-9894-4117-AC0E-95BAAEE1085E}" presName="hierChild2" presStyleCnt="0"/>
      <dgm:spPr/>
    </dgm:pt>
  </dgm:ptLst>
  <dgm:cxnLst>
    <dgm:cxn modelId="{19A2FE40-2C65-4886-8835-82973B410F2B}" srcId="{415D51E6-FE32-4B2E-AE9C-847CA7A31DFF}" destId="{B5AE684C-AE95-45D4-A9AC-B1F7A2381ADA}" srcOrd="0" destOrd="0" parTransId="{A1D032F4-AA0C-4BD7-8D92-85E6DE590721}" sibTransId="{146D7247-D121-4E30-8293-10780E5B778B}"/>
    <dgm:cxn modelId="{BB92B968-FAB2-4878-8637-27BB1E395A52}" srcId="{415D51E6-FE32-4B2E-AE9C-847CA7A31DFF}" destId="{07240A16-9894-4117-AC0E-95BAAEE1085E}" srcOrd="1" destOrd="0" parTransId="{223D755C-3F90-40D7-95CF-1AA3CD5E140F}" sibTransId="{6FB817E8-368F-4711-8A4F-F9437CCC986D}"/>
    <dgm:cxn modelId="{02094095-F7FC-42E1-85D0-D5453EF764F0}" type="presOf" srcId="{B5AE684C-AE95-45D4-A9AC-B1F7A2381ADA}" destId="{06C19B34-45D0-4C37-B750-A377B7418DA3}" srcOrd="0" destOrd="0" presId="urn:microsoft.com/office/officeart/2005/8/layout/hierarchy1"/>
    <dgm:cxn modelId="{03E7DD96-64F8-4749-B27A-7F2A8D41C702}" type="presOf" srcId="{415D51E6-FE32-4B2E-AE9C-847CA7A31DFF}" destId="{965DC291-EEE8-4ED6-8181-88D3ECDE2AEF}" srcOrd="0" destOrd="0" presId="urn:microsoft.com/office/officeart/2005/8/layout/hierarchy1"/>
    <dgm:cxn modelId="{275487A7-7C73-43EF-AE0C-61D8A3E487D8}" type="presOf" srcId="{07240A16-9894-4117-AC0E-95BAAEE1085E}" destId="{385708C4-0113-47FA-A22F-413E26A0F876}" srcOrd="0" destOrd="0" presId="urn:microsoft.com/office/officeart/2005/8/layout/hierarchy1"/>
    <dgm:cxn modelId="{25152DA2-B43C-4064-A834-4E37114D3B45}" type="presParOf" srcId="{965DC291-EEE8-4ED6-8181-88D3ECDE2AEF}" destId="{A5BC95AD-2A9B-4E4F-ABE1-46D337FB1AB5}" srcOrd="0" destOrd="0" presId="urn:microsoft.com/office/officeart/2005/8/layout/hierarchy1"/>
    <dgm:cxn modelId="{5E48A889-B090-461D-A7DD-B9459340306E}" type="presParOf" srcId="{A5BC95AD-2A9B-4E4F-ABE1-46D337FB1AB5}" destId="{962A104F-7655-49A1-9614-D5EEC5321351}" srcOrd="0" destOrd="0" presId="urn:microsoft.com/office/officeart/2005/8/layout/hierarchy1"/>
    <dgm:cxn modelId="{CECC240E-C148-41B8-BDE3-2EFFAB8F0520}" type="presParOf" srcId="{962A104F-7655-49A1-9614-D5EEC5321351}" destId="{6DD7C162-AB18-479E-B3A8-517506625A2C}" srcOrd="0" destOrd="0" presId="urn:microsoft.com/office/officeart/2005/8/layout/hierarchy1"/>
    <dgm:cxn modelId="{E2C3B4CE-EF60-4836-B566-A3D2DF9B66C5}" type="presParOf" srcId="{962A104F-7655-49A1-9614-D5EEC5321351}" destId="{06C19B34-45D0-4C37-B750-A377B7418DA3}" srcOrd="1" destOrd="0" presId="urn:microsoft.com/office/officeart/2005/8/layout/hierarchy1"/>
    <dgm:cxn modelId="{F4D9009B-6610-48BB-83B5-1DB4EC79116F}" type="presParOf" srcId="{A5BC95AD-2A9B-4E4F-ABE1-46D337FB1AB5}" destId="{68AA9CED-8BED-4A12-98C0-44B8F91D2C23}" srcOrd="1" destOrd="0" presId="urn:microsoft.com/office/officeart/2005/8/layout/hierarchy1"/>
    <dgm:cxn modelId="{E2EDC604-2025-457D-B762-C7D9060D0C6F}" type="presParOf" srcId="{965DC291-EEE8-4ED6-8181-88D3ECDE2AEF}" destId="{1E1D4609-5A50-42C2-9DB4-38E9F5B1B5AA}" srcOrd="1" destOrd="0" presId="urn:microsoft.com/office/officeart/2005/8/layout/hierarchy1"/>
    <dgm:cxn modelId="{9CA3BDD3-C1F2-4BDF-BC75-8D31C0412FED}" type="presParOf" srcId="{1E1D4609-5A50-42C2-9DB4-38E9F5B1B5AA}" destId="{2A4A29EE-589E-408F-9DDB-ECDD3C28C616}" srcOrd="0" destOrd="0" presId="urn:microsoft.com/office/officeart/2005/8/layout/hierarchy1"/>
    <dgm:cxn modelId="{930488DB-6C6A-4228-B7D3-70F09C35F849}" type="presParOf" srcId="{2A4A29EE-589E-408F-9DDB-ECDD3C28C616}" destId="{5DB0E631-7573-4196-B468-5CEA6D10ABF9}" srcOrd="0" destOrd="0" presId="urn:microsoft.com/office/officeart/2005/8/layout/hierarchy1"/>
    <dgm:cxn modelId="{3DDD8D86-10C6-4A60-B9E9-B587D4B60995}" type="presParOf" srcId="{2A4A29EE-589E-408F-9DDB-ECDD3C28C616}" destId="{385708C4-0113-47FA-A22F-413E26A0F876}" srcOrd="1" destOrd="0" presId="urn:microsoft.com/office/officeart/2005/8/layout/hierarchy1"/>
    <dgm:cxn modelId="{9A182933-A0E7-4C39-9D40-0D9B9F7B561C}" type="presParOf" srcId="{1E1D4609-5A50-42C2-9DB4-38E9F5B1B5AA}" destId="{6FE2EA9D-BA10-4216-965C-6E2888B220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24CEE1-C3A9-4BDB-B69E-B9F8818444F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A3ED93-35D8-42EF-B4A0-921F9F4E1D56}">
      <dgm:prSet custT="1"/>
      <dgm:spPr/>
      <dgm:t>
        <a:bodyPr/>
        <a:lstStyle/>
        <a:p>
          <a:r>
            <a:rPr lang="ko-KR" sz="1800"/>
            <a:t>능력 있는 개발자로 성장하기 위해선 새로운 내용에 대한 배움에 있어서 거부감을 느끼지 않고 이를 </a:t>
          </a:r>
          <a:r>
            <a:rPr lang="ko-KR" altLang="en-US" sz="1800"/>
            <a:t>회피하지 않고</a:t>
          </a:r>
          <a:r>
            <a:rPr lang="ko-KR" sz="1800"/>
            <a:t> 즐길 줄 알아야 된다는 사실이었습니다</a:t>
          </a:r>
          <a:r>
            <a:rPr lang="en-US" sz="1800"/>
            <a:t>.</a:t>
          </a:r>
        </a:p>
      </dgm:t>
    </dgm:pt>
    <dgm:pt modelId="{8B624BDD-81C7-41CA-A876-7EAB3EE99E92}" type="parTrans" cxnId="{7D3960A6-44E1-46FD-8904-DD17FC61B963}">
      <dgm:prSet/>
      <dgm:spPr/>
      <dgm:t>
        <a:bodyPr/>
        <a:lstStyle/>
        <a:p>
          <a:endParaRPr lang="en-US"/>
        </a:p>
      </dgm:t>
    </dgm:pt>
    <dgm:pt modelId="{1C724D27-8424-4E8C-A791-D9E11939406F}" type="sibTrans" cxnId="{7D3960A6-44E1-46FD-8904-DD17FC61B963}">
      <dgm:prSet/>
      <dgm:spPr/>
      <dgm:t>
        <a:bodyPr/>
        <a:lstStyle/>
        <a:p>
          <a:endParaRPr lang="en-US"/>
        </a:p>
      </dgm:t>
    </dgm:pt>
    <dgm:pt modelId="{CC938923-873F-412E-9495-A5C9E03914A9}">
      <dgm:prSet custT="1"/>
      <dgm:spPr/>
      <dgm:t>
        <a:bodyPr/>
        <a:lstStyle/>
        <a:p>
          <a:r>
            <a:rPr lang="ko-KR" sz="1800"/>
            <a:t>다른 실력 있는 개발자분들의 코드를 분석하여 코드 분석력을 키워 나가며 효율적이고 깔끔한 클린 코드를 작성하기 위해 노력할 것입니다</a:t>
          </a:r>
          <a:r>
            <a:rPr lang="en-US" sz="1800"/>
            <a:t>.</a:t>
          </a:r>
        </a:p>
      </dgm:t>
    </dgm:pt>
    <dgm:pt modelId="{592DB2DF-C35A-400F-8610-573A5BF09FAF}" type="parTrans" cxnId="{6E928F60-F1F5-461F-B12F-D228EE205EE1}">
      <dgm:prSet/>
      <dgm:spPr/>
      <dgm:t>
        <a:bodyPr/>
        <a:lstStyle/>
        <a:p>
          <a:endParaRPr lang="en-US"/>
        </a:p>
      </dgm:t>
    </dgm:pt>
    <dgm:pt modelId="{6585B3C4-3810-446A-B2BA-2C43F594BD4C}" type="sibTrans" cxnId="{6E928F60-F1F5-461F-B12F-D228EE205EE1}">
      <dgm:prSet/>
      <dgm:spPr/>
      <dgm:t>
        <a:bodyPr/>
        <a:lstStyle/>
        <a:p>
          <a:endParaRPr lang="en-US"/>
        </a:p>
      </dgm:t>
    </dgm:pt>
    <dgm:pt modelId="{AFF8DAF9-B9DA-40EF-901E-4BE9A3F40833}">
      <dgm:prSet custT="1"/>
      <dgm:spPr/>
      <dgm:t>
        <a:bodyPr/>
        <a:lstStyle/>
        <a:p>
          <a:r>
            <a:rPr lang="ko-KR" sz="1800"/>
            <a:t>결과와 과정 모두를 중요시 여</a:t>
          </a:r>
          <a:r>
            <a:rPr lang="ko-KR" altLang="en-US" sz="1800"/>
            <a:t>기며</a:t>
          </a:r>
          <a:r>
            <a:rPr lang="ko-KR" sz="1800"/>
            <a:t> 이를 자신의 실력향상의 </a:t>
          </a:r>
          <a:r>
            <a:rPr lang="ko-KR" altLang="en-US" sz="1800"/>
            <a:t>밑거름</a:t>
          </a:r>
          <a:r>
            <a:rPr lang="ko-KR" sz="1800"/>
            <a:t>으로 삼아</a:t>
          </a:r>
          <a:r>
            <a:rPr lang="en-US" sz="1800"/>
            <a:t> </a:t>
          </a:r>
          <a:r>
            <a:rPr lang="ko-KR" sz="1800"/>
            <a:t>단점을 보완하는 개발자</a:t>
          </a:r>
          <a:r>
            <a:rPr lang="ko-KR" altLang="en-US" sz="1800"/>
            <a:t>의 태도를 </a:t>
          </a:r>
          <a:r>
            <a:rPr lang="ko-KR" sz="1800"/>
            <a:t>지향할 것입니다</a:t>
          </a:r>
          <a:r>
            <a:rPr lang="en-US" sz="1800"/>
            <a:t>.</a:t>
          </a:r>
          <a:r>
            <a:rPr lang="ko-KR" sz="1800"/>
            <a:t>       </a:t>
          </a:r>
          <a:endParaRPr lang="en-US" sz="1800"/>
        </a:p>
      </dgm:t>
    </dgm:pt>
    <dgm:pt modelId="{92445206-28EE-4076-BF7D-7D36D738DAF7}" type="parTrans" cxnId="{E0B810D9-5031-4E48-82CA-898941922FBE}">
      <dgm:prSet/>
      <dgm:spPr/>
      <dgm:t>
        <a:bodyPr/>
        <a:lstStyle/>
        <a:p>
          <a:endParaRPr lang="en-US"/>
        </a:p>
      </dgm:t>
    </dgm:pt>
    <dgm:pt modelId="{B3EC4E2A-7F74-4E89-A792-6ABCC1B3EF16}" type="sibTrans" cxnId="{E0B810D9-5031-4E48-82CA-898941922FBE}">
      <dgm:prSet/>
      <dgm:spPr/>
      <dgm:t>
        <a:bodyPr/>
        <a:lstStyle/>
        <a:p>
          <a:endParaRPr lang="en-US"/>
        </a:p>
      </dgm:t>
    </dgm:pt>
    <dgm:pt modelId="{738D9FF5-8EFA-4255-A7DE-636B709F3889}" type="pres">
      <dgm:prSet presAssocID="{9624CEE1-C3A9-4BDB-B69E-B9F8818444FD}" presName="linear" presStyleCnt="0">
        <dgm:presLayoutVars>
          <dgm:animLvl val="lvl"/>
          <dgm:resizeHandles val="exact"/>
        </dgm:presLayoutVars>
      </dgm:prSet>
      <dgm:spPr/>
    </dgm:pt>
    <dgm:pt modelId="{55AD9DF8-CEF7-403C-A333-5454585751F2}" type="pres">
      <dgm:prSet presAssocID="{A7A3ED93-35D8-42EF-B4A0-921F9F4E1D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0DBFAE-E30C-4955-8212-9A97DC3463C2}" type="pres">
      <dgm:prSet presAssocID="{1C724D27-8424-4E8C-A791-D9E11939406F}" presName="spacer" presStyleCnt="0"/>
      <dgm:spPr/>
    </dgm:pt>
    <dgm:pt modelId="{C5701429-6706-4EC9-934B-4E3B3488B5C9}" type="pres">
      <dgm:prSet presAssocID="{CC938923-873F-412E-9495-A5C9E03914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80E0B7-91C8-4F72-AA98-69D160BC79DE}" type="pres">
      <dgm:prSet presAssocID="{6585B3C4-3810-446A-B2BA-2C43F594BD4C}" presName="spacer" presStyleCnt="0"/>
      <dgm:spPr/>
    </dgm:pt>
    <dgm:pt modelId="{7ABCB57C-702A-4AA6-8411-F1D6703A06A7}" type="pres">
      <dgm:prSet presAssocID="{AFF8DAF9-B9DA-40EF-901E-4BE9A3F4083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0FE7C00-EA20-4929-9CAC-45997D79F8AF}" type="presOf" srcId="{CC938923-873F-412E-9495-A5C9E03914A9}" destId="{C5701429-6706-4EC9-934B-4E3B3488B5C9}" srcOrd="0" destOrd="0" presId="urn:microsoft.com/office/officeart/2005/8/layout/vList2"/>
    <dgm:cxn modelId="{F5F48F17-FFFD-47B4-A2C5-D7243A1FDE03}" type="presOf" srcId="{A7A3ED93-35D8-42EF-B4A0-921F9F4E1D56}" destId="{55AD9DF8-CEF7-403C-A333-5454585751F2}" srcOrd="0" destOrd="0" presId="urn:microsoft.com/office/officeart/2005/8/layout/vList2"/>
    <dgm:cxn modelId="{6E928F60-F1F5-461F-B12F-D228EE205EE1}" srcId="{9624CEE1-C3A9-4BDB-B69E-B9F8818444FD}" destId="{CC938923-873F-412E-9495-A5C9E03914A9}" srcOrd="1" destOrd="0" parTransId="{592DB2DF-C35A-400F-8610-573A5BF09FAF}" sibTransId="{6585B3C4-3810-446A-B2BA-2C43F594BD4C}"/>
    <dgm:cxn modelId="{7D3960A6-44E1-46FD-8904-DD17FC61B963}" srcId="{9624CEE1-C3A9-4BDB-B69E-B9F8818444FD}" destId="{A7A3ED93-35D8-42EF-B4A0-921F9F4E1D56}" srcOrd="0" destOrd="0" parTransId="{8B624BDD-81C7-41CA-A876-7EAB3EE99E92}" sibTransId="{1C724D27-8424-4E8C-A791-D9E11939406F}"/>
    <dgm:cxn modelId="{719AE1D1-3F2D-4640-A63D-61AFF1C04F62}" type="presOf" srcId="{9624CEE1-C3A9-4BDB-B69E-B9F8818444FD}" destId="{738D9FF5-8EFA-4255-A7DE-636B709F3889}" srcOrd="0" destOrd="0" presId="urn:microsoft.com/office/officeart/2005/8/layout/vList2"/>
    <dgm:cxn modelId="{E0B810D9-5031-4E48-82CA-898941922FBE}" srcId="{9624CEE1-C3A9-4BDB-B69E-B9F8818444FD}" destId="{AFF8DAF9-B9DA-40EF-901E-4BE9A3F40833}" srcOrd="2" destOrd="0" parTransId="{92445206-28EE-4076-BF7D-7D36D738DAF7}" sibTransId="{B3EC4E2A-7F74-4E89-A792-6ABCC1B3EF16}"/>
    <dgm:cxn modelId="{27DE25EC-1504-4933-A05D-327FA528FCDF}" type="presOf" srcId="{AFF8DAF9-B9DA-40EF-901E-4BE9A3F40833}" destId="{7ABCB57C-702A-4AA6-8411-F1D6703A06A7}" srcOrd="0" destOrd="0" presId="urn:microsoft.com/office/officeart/2005/8/layout/vList2"/>
    <dgm:cxn modelId="{784E925D-C89F-49B3-A855-F9FBD85CACB8}" type="presParOf" srcId="{738D9FF5-8EFA-4255-A7DE-636B709F3889}" destId="{55AD9DF8-CEF7-403C-A333-5454585751F2}" srcOrd="0" destOrd="0" presId="urn:microsoft.com/office/officeart/2005/8/layout/vList2"/>
    <dgm:cxn modelId="{531885A3-B6D9-4967-A707-5109EC890C68}" type="presParOf" srcId="{738D9FF5-8EFA-4255-A7DE-636B709F3889}" destId="{FF0DBFAE-E30C-4955-8212-9A97DC3463C2}" srcOrd="1" destOrd="0" presId="urn:microsoft.com/office/officeart/2005/8/layout/vList2"/>
    <dgm:cxn modelId="{9E20DE20-C71A-4011-9192-EBCD31F93DB6}" type="presParOf" srcId="{738D9FF5-8EFA-4255-A7DE-636B709F3889}" destId="{C5701429-6706-4EC9-934B-4E3B3488B5C9}" srcOrd="2" destOrd="0" presId="urn:microsoft.com/office/officeart/2005/8/layout/vList2"/>
    <dgm:cxn modelId="{2317F9A0-AE20-45CC-B8C8-1CBE8ACAB79A}" type="presParOf" srcId="{738D9FF5-8EFA-4255-A7DE-636B709F3889}" destId="{E280E0B7-91C8-4F72-AA98-69D160BC79DE}" srcOrd="3" destOrd="0" presId="urn:microsoft.com/office/officeart/2005/8/layout/vList2"/>
    <dgm:cxn modelId="{605F0E44-18DE-4154-8609-F8AE787727AD}" type="presParOf" srcId="{738D9FF5-8EFA-4255-A7DE-636B709F3889}" destId="{7ABCB57C-702A-4AA6-8411-F1D6703A06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9B201-6282-4A0D-A5B6-F43B3ED3EA72}">
      <dsp:nvSpPr>
        <dsp:cNvPr id="0" name=""/>
        <dsp:cNvSpPr/>
      </dsp:nvSpPr>
      <dsp:spPr>
        <a:xfrm>
          <a:off x="0" y="0"/>
          <a:ext cx="497790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68F51-F119-4AB7-839D-F6E942749257}">
      <dsp:nvSpPr>
        <dsp:cNvPr id="0" name=""/>
        <dsp:cNvSpPr/>
      </dsp:nvSpPr>
      <dsp:spPr>
        <a:xfrm>
          <a:off x="0" y="0"/>
          <a:ext cx="4977904" cy="12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인천대학교 컴퓨터공학부 졸업</a:t>
          </a:r>
          <a:endParaRPr lang="en-US" sz="1800" kern="1200"/>
        </a:p>
      </dsp:txBody>
      <dsp:txXfrm>
        <a:off x="0" y="0"/>
        <a:ext cx="4977904" cy="1254269"/>
      </dsp:txXfrm>
    </dsp:sp>
    <dsp:sp modelId="{B58E901A-C160-4DFC-B66A-7887F096344D}">
      <dsp:nvSpPr>
        <dsp:cNvPr id="0" name=""/>
        <dsp:cNvSpPr/>
      </dsp:nvSpPr>
      <dsp:spPr>
        <a:xfrm>
          <a:off x="0" y="1254269"/>
          <a:ext cx="497790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F26BD2-B80E-47BF-B3EA-57BCC8195A7A}">
      <dsp:nvSpPr>
        <dsp:cNvPr id="0" name=""/>
        <dsp:cNvSpPr/>
      </dsp:nvSpPr>
      <dsp:spPr>
        <a:xfrm>
          <a:off x="0" y="1254269"/>
          <a:ext cx="4977904" cy="12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스파르타 코딩클럽 웹 개발 종합과정</a:t>
          </a:r>
          <a:r>
            <a:rPr lang="en-US" sz="1800" kern="1200"/>
            <a:t>(</a:t>
          </a:r>
          <a:r>
            <a:rPr lang="ko-KR" sz="1800" kern="1200"/>
            <a:t>프로그래밍 실무</a:t>
          </a:r>
          <a:r>
            <a:rPr lang="en-US" sz="1800" kern="1200"/>
            <a:t>, </a:t>
          </a:r>
          <a:r>
            <a:rPr lang="ko-KR" sz="1800" kern="1200" err="1"/>
            <a:t>풀스택</a:t>
          </a:r>
          <a:r>
            <a:rPr lang="en-US" sz="1800" kern="1200"/>
            <a:t>) 2022.05.03~2022.07.03 </a:t>
          </a:r>
          <a:r>
            <a:rPr lang="ko-KR" sz="1800" kern="1200"/>
            <a:t>수료</a:t>
          </a:r>
          <a:endParaRPr lang="en-US" sz="1800" kern="1200"/>
        </a:p>
      </dsp:txBody>
      <dsp:txXfrm>
        <a:off x="0" y="1254269"/>
        <a:ext cx="4977904" cy="1254269"/>
      </dsp:txXfrm>
    </dsp:sp>
    <dsp:sp modelId="{CEE1457E-4F2E-4970-81F3-DE972BC63AA7}">
      <dsp:nvSpPr>
        <dsp:cNvPr id="0" name=""/>
        <dsp:cNvSpPr/>
      </dsp:nvSpPr>
      <dsp:spPr>
        <a:xfrm>
          <a:off x="0" y="2508538"/>
          <a:ext cx="497790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E1C16B-5D34-4610-AD87-27EEBFD4B00A}">
      <dsp:nvSpPr>
        <dsp:cNvPr id="0" name=""/>
        <dsp:cNvSpPr/>
      </dsp:nvSpPr>
      <dsp:spPr>
        <a:xfrm>
          <a:off x="0" y="2508538"/>
          <a:ext cx="4977904" cy="12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스파르타 코딩클럽 앱 개발 종합</a:t>
          </a:r>
          <a:r>
            <a:rPr lang="ko-KR" altLang="en-US" sz="1800" kern="1200"/>
            <a:t>과정</a:t>
          </a:r>
          <a:r>
            <a:rPr lang="en-US" sz="1800" kern="1200"/>
            <a:t>(</a:t>
          </a:r>
          <a:r>
            <a:rPr lang="ko-KR" sz="1800" kern="1200"/>
            <a:t>나만의 수익성 앱</a:t>
          </a:r>
          <a:r>
            <a:rPr lang="en-US" sz="1800" kern="1200"/>
            <a:t>) 2022.05.03~2022.07.03 </a:t>
          </a:r>
          <a:r>
            <a:rPr lang="ko-KR" sz="1800" kern="1200"/>
            <a:t>수료</a:t>
          </a:r>
          <a:endParaRPr lang="en-US" sz="1800" kern="1200"/>
        </a:p>
      </dsp:txBody>
      <dsp:txXfrm>
        <a:off x="0" y="2508538"/>
        <a:ext cx="4977904" cy="1254269"/>
      </dsp:txXfrm>
    </dsp:sp>
    <dsp:sp modelId="{5B0DA208-9061-4C69-BCF0-7F6A6A0D3843}">
      <dsp:nvSpPr>
        <dsp:cNvPr id="0" name=""/>
        <dsp:cNvSpPr/>
      </dsp:nvSpPr>
      <dsp:spPr>
        <a:xfrm>
          <a:off x="0" y="3762806"/>
          <a:ext cx="497790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4FEF97B-74F8-4CC8-A8E5-CF7896D5DE4F}">
      <dsp:nvSpPr>
        <dsp:cNvPr id="0" name=""/>
        <dsp:cNvSpPr/>
      </dsp:nvSpPr>
      <dsp:spPr>
        <a:xfrm>
          <a:off x="0" y="3762807"/>
          <a:ext cx="4977904" cy="12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2022.09.02 </a:t>
          </a:r>
          <a:r>
            <a:rPr lang="ko-KR" sz="1800" kern="1200"/>
            <a:t>정보처리기사 취득</a:t>
          </a:r>
          <a:endParaRPr lang="en-US" sz="1800" kern="1200"/>
        </a:p>
      </dsp:txBody>
      <dsp:txXfrm>
        <a:off x="0" y="3762807"/>
        <a:ext cx="4977904" cy="1254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63F25-FC6A-4246-8DE2-99DD09E29DB2}">
      <dsp:nvSpPr>
        <dsp:cNvPr id="0" name=""/>
        <dsp:cNvSpPr/>
      </dsp:nvSpPr>
      <dsp:spPr>
        <a:xfrm>
          <a:off x="424139" y="2129"/>
          <a:ext cx="2164709" cy="1298825"/>
        </a:xfrm>
        <a:prstGeom prst="rect">
          <a:avLst/>
        </a:prstGeom>
        <a:solidFill>
          <a:srgbClr val="E00C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&lt;Front-End&gt;</a:t>
          </a:r>
        </a:p>
      </dsp:txBody>
      <dsp:txXfrm>
        <a:off x="424139" y="2129"/>
        <a:ext cx="2164709" cy="1298825"/>
      </dsp:txXfrm>
    </dsp:sp>
    <dsp:sp modelId="{FA964B02-FF90-44B3-BFA6-88A3756575E2}">
      <dsp:nvSpPr>
        <dsp:cNvPr id="0" name=""/>
        <dsp:cNvSpPr/>
      </dsp:nvSpPr>
      <dsp:spPr>
        <a:xfrm>
          <a:off x="2805320" y="2129"/>
          <a:ext cx="2164709" cy="129882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HTML5, CSS3, JavaScript(ES6), </a:t>
          </a:r>
          <a:r>
            <a:rPr lang="en-US" sz="1900" b="1" kern="1200" err="1"/>
            <a:t>Jquery</a:t>
          </a:r>
          <a:r>
            <a:rPr lang="en-US" sz="1900" b="1" kern="1200"/>
            <a:t>, Ajax</a:t>
          </a:r>
        </a:p>
      </dsp:txBody>
      <dsp:txXfrm>
        <a:off x="2805320" y="2129"/>
        <a:ext cx="2164709" cy="1298825"/>
      </dsp:txXfrm>
    </dsp:sp>
    <dsp:sp modelId="{49B36089-A887-4BF5-838D-4C1DE2D18B47}">
      <dsp:nvSpPr>
        <dsp:cNvPr id="0" name=""/>
        <dsp:cNvSpPr/>
      </dsp:nvSpPr>
      <dsp:spPr>
        <a:xfrm>
          <a:off x="5186500" y="2129"/>
          <a:ext cx="2164709" cy="1298825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&lt;Server&gt;</a:t>
          </a:r>
        </a:p>
      </dsp:txBody>
      <dsp:txXfrm>
        <a:off x="5186500" y="2129"/>
        <a:ext cx="2164709" cy="1298825"/>
      </dsp:txXfrm>
    </dsp:sp>
    <dsp:sp modelId="{8032476A-807D-40FA-9AFF-57104605BCFB}">
      <dsp:nvSpPr>
        <dsp:cNvPr id="0" name=""/>
        <dsp:cNvSpPr/>
      </dsp:nvSpPr>
      <dsp:spPr>
        <a:xfrm>
          <a:off x="7567681" y="2129"/>
          <a:ext cx="2164709" cy="1298825"/>
        </a:xfrm>
        <a:prstGeom prst="rect">
          <a:avLst/>
        </a:prstGeom>
        <a:solidFill>
          <a:schemeClr val="accent2">
            <a:hueOff val="-407676"/>
            <a:satOff val="-114"/>
            <a:lumOff val="19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Apache Tomcat</a:t>
          </a:r>
        </a:p>
      </dsp:txBody>
      <dsp:txXfrm>
        <a:off x="7567681" y="2129"/>
        <a:ext cx="2164709" cy="1298825"/>
      </dsp:txXfrm>
    </dsp:sp>
    <dsp:sp modelId="{0841A769-9025-4E75-B683-CDDA17893D81}">
      <dsp:nvSpPr>
        <dsp:cNvPr id="0" name=""/>
        <dsp:cNvSpPr/>
      </dsp:nvSpPr>
      <dsp:spPr>
        <a:xfrm>
          <a:off x="424139" y="1517426"/>
          <a:ext cx="2164709" cy="129882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&lt;DB&gt; </a:t>
          </a:r>
        </a:p>
      </dsp:txBody>
      <dsp:txXfrm>
        <a:off x="424139" y="1517426"/>
        <a:ext cx="2164709" cy="1298825"/>
      </dsp:txXfrm>
    </dsp:sp>
    <dsp:sp modelId="{5C97C3EF-3EBF-49C4-8536-FEAC4752A913}">
      <dsp:nvSpPr>
        <dsp:cNvPr id="0" name=""/>
        <dsp:cNvSpPr/>
      </dsp:nvSpPr>
      <dsp:spPr>
        <a:xfrm>
          <a:off x="2805320" y="1517426"/>
          <a:ext cx="2164709" cy="129882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MySQL, MongoDB</a:t>
          </a:r>
        </a:p>
      </dsp:txBody>
      <dsp:txXfrm>
        <a:off x="2805320" y="1517426"/>
        <a:ext cx="2164709" cy="1298825"/>
      </dsp:txXfrm>
    </dsp:sp>
    <dsp:sp modelId="{DD640AB9-CF3B-4B7F-8BB1-31A1D96AA99E}">
      <dsp:nvSpPr>
        <dsp:cNvPr id="0" name=""/>
        <dsp:cNvSpPr/>
      </dsp:nvSpPr>
      <dsp:spPr>
        <a:xfrm>
          <a:off x="5186500" y="1517426"/>
          <a:ext cx="2164709" cy="1298825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&lt;Language&gt;</a:t>
          </a:r>
        </a:p>
      </dsp:txBody>
      <dsp:txXfrm>
        <a:off x="5186500" y="1517426"/>
        <a:ext cx="2164709" cy="1298825"/>
      </dsp:txXfrm>
    </dsp:sp>
    <dsp:sp modelId="{30B6DCD7-9257-4877-AE62-9B3780828286}">
      <dsp:nvSpPr>
        <dsp:cNvPr id="0" name=""/>
        <dsp:cNvSpPr/>
      </dsp:nvSpPr>
      <dsp:spPr>
        <a:xfrm>
          <a:off x="7567681" y="1517426"/>
          <a:ext cx="2164709" cy="1298825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C, Java, Python, C++</a:t>
          </a:r>
        </a:p>
      </dsp:txBody>
      <dsp:txXfrm>
        <a:off x="7567681" y="1517426"/>
        <a:ext cx="2164709" cy="1298825"/>
      </dsp:txXfrm>
    </dsp:sp>
    <dsp:sp modelId="{AB7305F8-3A84-40B9-84CE-263356FFD0D2}">
      <dsp:nvSpPr>
        <dsp:cNvPr id="0" name=""/>
        <dsp:cNvSpPr/>
      </dsp:nvSpPr>
      <dsp:spPr>
        <a:xfrm>
          <a:off x="424139" y="3032723"/>
          <a:ext cx="2164709" cy="1298825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&lt;Framework&gt;</a:t>
          </a:r>
        </a:p>
      </dsp:txBody>
      <dsp:txXfrm>
        <a:off x="424139" y="3032723"/>
        <a:ext cx="2164709" cy="1298825"/>
      </dsp:txXfrm>
    </dsp:sp>
    <dsp:sp modelId="{C7B36DA7-78D7-4AC1-852F-32E1DD1CCA5C}">
      <dsp:nvSpPr>
        <dsp:cNvPr id="0" name=""/>
        <dsp:cNvSpPr/>
      </dsp:nvSpPr>
      <dsp:spPr>
        <a:xfrm>
          <a:off x="2805320" y="3032723"/>
          <a:ext cx="2164709" cy="12988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React Native</a:t>
          </a:r>
        </a:p>
      </dsp:txBody>
      <dsp:txXfrm>
        <a:off x="2805320" y="3032723"/>
        <a:ext cx="2164709" cy="1298825"/>
      </dsp:txXfrm>
    </dsp:sp>
    <dsp:sp modelId="{74A1C643-3E8D-4B18-A69B-9965CA8630C8}">
      <dsp:nvSpPr>
        <dsp:cNvPr id="0" name=""/>
        <dsp:cNvSpPr/>
      </dsp:nvSpPr>
      <dsp:spPr>
        <a:xfrm>
          <a:off x="5186500" y="3032723"/>
          <a:ext cx="2164709" cy="129882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&lt;IDE&gt;</a:t>
          </a:r>
        </a:p>
      </dsp:txBody>
      <dsp:txXfrm>
        <a:off x="5186500" y="3032723"/>
        <a:ext cx="2164709" cy="1298825"/>
      </dsp:txXfrm>
    </dsp:sp>
    <dsp:sp modelId="{F337E4BF-9DB7-485B-B253-936A42AF0BB0}">
      <dsp:nvSpPr>
        <dsp:cNvPr id="0" name=""/>
        <dsp:cNvSpPr/>
      </dsp:nvSpPr>
      <dsp:spPr>
        <a:xfrm>
          <a:off x="7567681" y="3032723"/>
          <a:ext cx="2164709" cy="129882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Pycharm</a:t>
          </a:r>
          <a:r>
            <a:rPr lang="en-US" sz="1900" kern="1200"/>
            <a:t>, Visual Studio Code, Expo, unity</a:t>
          </a:r>
        </a:p>
      </dsp:txBody>
      <dsp:txXfrm>
        <a:off x="7567681" y="3032723"/>
        <a:ext cx="2164709" cy="1298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7C162-AB18-479E-B3A8-517506625A2C}">
      <dsp:nvSpPr>
        <dsp:cNvPr id="0" name=""/>
        <dsp:cNvSpPr/>
      </dsp:nvSpPr>
      <dsp:spPr>
        <a:xfrm>
          <a:off x="660" y="437062"/>
          <a:ext cx="2318091" cy="147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C19B34-45D0-4C37-B750-A377B7418DA3}">
      <dsp:nvSpPr>
        <dsp:cNvPr id="0" name=""/>
        <dsp:cNvSpPr/>
      </dsp:nvSpPr>
      <dsp:spPr>
        <a:xfrm>
          <a:off x="258226" y="681749"/>
          <a:ext cx="2318091" cy="1471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000" b="0" kern="1200">
              <a:latin typeface="+mj-lt"/>
            </a:rPr>
            <a:t>메인 페이지에서 소개 페이지 버튼을 클릭하면 다음 화면과 같이 저에 대한 간략한 소개가 나오게 됩니다</a:t>
          </a:r>
          <a:r>
            <a:rPr lang="en-US" sz="1000" b="0" kern="1200">
              <a:latin typeface="+mj-lt"/>
            </a:rPr>
            <a:t>.</a:t>
          </a:r>
        </a:p>
      </dsp:txBody>
      <dsp:txXfrm>
        <a:off x="301339" y="724862"/>
        <a:ext cx="2231865" cy="1385761"/>
      </dsp:txXfrm>
    </dsp:sp>
    <dsp:sp modelId="{5DB0E631-7573-4196-B468-5CEA6D10ABF9}">
      <dsp:nvSpPr>
        <dsp:cNvPr id="0" name=""/>
        <dsp:cNvSpPr/>
      </dsp:nvSpPr>
      <dsp:spPr>
        <a:xfrm>
          <a:off x="2833882" y="437062"/>
          <a:ext cx="2318091" cy="147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5708C4-0113-47FA-A22F-413E26A0F876}">
      <dsp:nvSpPr>
        <dsp:cNvPr id="0" name=""/>
        <dsp:cNvSpPr/>
      </dsp:nvSpPr>
      <dsp:spPr>
        <a:xfrm>
          <a:off x="3091448" y="681749"/>
          <a:ext cx="2318091" cy="1471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000" b="0" kern="1200">
              <a:latin typeface="+mj-lt"/>
            </a:rPr>
            <a:t>메인 페이지에서 </a:t>
          </a:r>
          <a:r>
            <a:rPr lang="ko-KR" sz="1000" b="0" kern="1200" err="1">
              <a:latin typeface="+mj-lt"/>
            </a:rPr>
            <a:t>어바웃</a:t>
          </a:r>
          <a:r>
            <a:rPr lang="ko-KR" sz="1000" b="0" kern="1200">
              <a:latin typeface="+mj-lt"/>
            </a:rPr>
            <a:t> 페이지로 페이지 전환 시에</a:t>
          </a:r>
          <a:r>
            <a:rPr lang="ko-KR" altLang="en-US" sz="1000" b="0" kern="1200">
              <a:latin typeface="+mj-lt"/>
            </a:rPr>
            <a:t>는</a:t>
          </a:r>
          <a:r>
            <a:rPr lang="ko-KR" sz="1000" b="0" kern="1200">
              <a:latin typeface="+mj-lt"/>
            </a:rPr>
            <a:t> </a:t>
          </a:r>
          <a:r>
            <a:rPr lang="en-US" sz="1000" b="0" kern="1200">
              <a:latin typeface="+mj-lt"/>
            </a:rPr>
            <a:t>Expo</a:t>
          </a:r>
          <a:r>
            <a:rPr lang="ko-KR" sz="1000" b="0" kern="1200">
              <a:latin typeface="+mj-lt"/>
            </a:rPr>
            <a:t>에서 제공해주는 외부 라이브러리 </a:t>
          </a:r>
          <a:r>
            <a:rPr lang="en-US" sz="1000" b="0" kern="1200">
              <a:latin typeface="+mj-lt"/>
            </a:rPr>
            <a:t>NAVIGATION </a:t>
          </a:r>
          <a:r>
            <a:rPr lang="ko-KR" sz="1000" b="0" kern="1200">
              <a:latin typeface="+mj-lt"/>
            </a:rPr>
            <a:t>기능을 </a:t>
          </a:r>
          <a:r>
            <a:rPr lang="ko-KR" altLang="en-US" sz="1000" b="0" kern="1200">
              <a:latin typeface="+mj-lt"/>
            </a:rPr>
            <a:t>이</a:t>
          </a:r>
          <a:r>
            <a:rPr lang="ko-KR" sz="1000" b="0" kern="1200">
              <a:latin typeface="+mj-lt"/>
            </a:rPr>
            <a:t>용하여 앱 화면 간에 </a:t>
          </a:r>
          <a:r>
            <a:rPr lang="en-US" altLang="ko-KR" sz="1000" b="0" kern="1200">
              <a:latin typeface="+mj-lt"/>
            </a:rPr>
            <a:t> </a:t>
          </a:r>
          <a:r>
            <a:rPr lang="ko-KR" altLang="en-US" sz="1000" b="0" kern="1200">
              <a:latin typeface="+mj-lt"/>
            </a:rPr>
            <a:t>자유로운 </a:t>
          </a:r>
          <a:r>
            <a:rPr lang="ko-KR" sz="1000" b="0" kern="1200">
              <a:latin typeface="+mj-lt"/>
            </a:rPr>
            <a:t>이동이 가능하도록 구현하였습니다</a:t>
          </a:r>
          <a:r>
            <a:rPr lang="en-US" sz="1000" b="0" kern="1200">
              <a:latin typeface="+mj-lt"/>
            </a:rPr>
            <a:t>.</a:t>
          </a:r>
          <a:r>
            <a:rPr lang="ko-KR" sz="1000" b="0" kern="1200">
              <a:latin typeface="+mj-lt"/>
            </a:rPr>
            <a:t> </a:t>
          </a:r>
          <a:endParaRPr lang="en-US" sz="1000" b="0" kern="1200">
            <a:latin typeface="+mj-lt"/>
          </a:endParaRPr>
        </a:p>
      </dsp:txBody>
      <dsp:txXfrm>
        <a:off x="3134561" y="724862"/>
        <a:ext cx="2231865" cy="1385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D9DF8-CEF7-403C-A333-5454585751F2}">
      <dsp:nvSpPr>
        <dsp:cNvPr id="0" name=""/>
        <dsp:cNvSpPr/>
      </dsp:nvSpPr>
      <dsp:spPr>
        <a:xfrm>
          <a:off x="0" y="81904"/>
          <a:ext cx="5626542" cy="17491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능력 있는 개발자로 성장하기 위해선 새로운 내용에 대한 배움에 있어서 거부감을 느끼지 않고 이를 </a:t>
          </a:r>
          <a:r>
            <a:rPr lang="ko-KR" altLang="en-US" sz="1800" kern="1200"/>
            <a:t>회피하지 않고</a:t>
          </a:r>
          <a:r>
            <a:rPr lang="ko-KR" sz="1800" kern="1200"/>
            <a:t> 즐길 줄 알아야 된다는 사실이었습니다</a:t>
          </a:r>
          <a:r>
            <a:rPr lang="en-US" sz="1800" kern="1200"/>
            <a:t>.</a:t>
          </a:r>
        </a:p>
      </dsp:txBody>
      <dsp:txXfrm>
        <a:off x="85386" y="167290"/>
        <a:ext cx="5455770" cy="1578378"/>
      </dsp:txXfrm>
    </dsp:sp>
    <dsp:sp modelId="{C5701429-6706-4EC9-934B-4E3B3488B5C9}">
      <dsp:nvSpPr>
        <dsp:cNvPr id="0" name=""/>
        <dsp:cNvSpPr/>
      </dsp:nvSpPr>
      <dsp:spPr>
        <a:xfrm>
          <a:off x="0" y="2018254"/>
          <a:ext cx="5626542" cy="17491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다른 실력 있는 개발자분들의 코드를 분석하여 코드 분석력을 키워 나가며 효율적이고 깔끔한 클린 코드를 작성하기 위해 노력할 것입니다</a:t>
          </a:r>
          <a:r>
            <a:rPr lang="en-US" sz="1800" kern="1200"/>
            <a:t>.</a:t>
          </a:r>
        </a:p>
      </dsp:txBody>
      <dsp:txXfrm>
        <a:off x="85386" y="2103640"/>
        <a:ext cx="5455770" cy="1578378"/>
      </dsp:txXfrm>
    </dsp:sp>
    <dsp:sp modelId="{7ABCB57C-702A-4AA6-8411-F1D6703A06A7}">
      <dsp:nvSpPr>
        <dsp:cNvPr id="0" name=""/>
        <dsp:cNvSpPr/>
      </dsp:nvSpPr>
      <dsp:spPr>
        <a:xfrm>
          <a:off x="0" y="3954604"/>
          <a:ext cx="5626542" cy="17491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결과와 과정 모두를 중요시 여</a:t>
          </a:r>
          <a:r>
            <a:rPr lang="ko-KR" altLang="en-US" sz="1800" kern="1200"/>
            <a:t>기며</a:t>
          </a:r>
          <a:r>
            <a:rPr lang="ko-KR" sz="1800" kern="1200"/>
            <a:t> 이를 자신의 실력향상의 </a:t>
          </a:r>
          <a:r>
            <a:rPr lang="ko-KR" altLang="en-US" sz="1800" kern="1200"/>
            <a:t>밑거름</a:t>
          </a:r>
          <a:r>
            <a:rPr lang="ko-KR" sz="1800" kern="1200"/>
            <a:t>으로 삼아</a:t>
          </a:r>
          <a:r>
            <a:rPr lang="en-US" sz="1800" kern="1200"/>
            <a:t> </a:t>
          </a:r>
          <a:r>
            <a:rPr lang="ko-KR" sz="1800" kern="1200"/>
            <a:t>단점을 보완하는 개발자</a:t>
          </a:r>
          <a:r>
            <a:rPr lang="ko-KR" altLang="en-US" sz="1800" kern="1200"/>
            <a:t>의 태도를 </a:t>
          </a:r>
          <a:r>
            <a:rPr lang="ko-KR" sz="1800" kern="1200"/>
            <a:t>지향할 것입니다</a:t>
          </a:r>
          <a:r>
            <a:rPr lang="en-US" sz="1800" kern="1200"/>
            <a:t>.</a:t>
          </a:r>
          <a:r>
            <a:rPr lang="ko-KR" sz="1800" kern="1200"/>
            <a:t>       </a:t>
          </a:r>
          <a:endParaRPr lang="en-US" sz="1800" kern="1200"/>
        </a:p>
      </dsp:txBody>
      <dsp:txXfrm>
        <a:off x="85386" y="4039990"/>
        <a:ext cx="5455770" cy="1578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1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0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9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5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20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14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6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6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6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cjsh014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onghoon051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2FC73-A090-6B8E-3BA4-B121BD5D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667" b="14395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CBC9B3-840F-C980-1EC2-B4C29FE1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altLang="ko-KR" sz="5400">
                <a:solidFill>
                  <a:srgbClr val="FFFFFF"/>
                </a:solidFill>
              </a:rPr>
              <a:t>SOFTWARE</a:t>
            </a:r>
            <a:r>
              <a:rPr lang="ko-KR" altLang="en-US" sz="5400">
                <a:solidFill>
                  <a:srgbClr val="FFFFFF"/>
                </a:solidFill>
              </a:rPr>
              <a:t> </a:t>
            </a:r>
            <a:r>
              <a:rPr lang="en-US" altLang="ko-KR" sz="5400">
                <a:solidFill>
                  <a:srgbClr val="FFFFFF"/>
                </a:solidFill>
              </a:rPr>
              <a:t>DEVELOPER</a:t>
            </a:r>
            <a:br>
              <a:rPr lang="en-US" altLang="ko-KR" sz="5400">
                <a:solidFill>
                  <a:srgbClr val="FFFFFF"/>
                </a:solidFill>
              </a:rPr>
            </a:br>
            <a:r>
              <a:rPr lang="en-US" altLang="ko-KR" sz="5400">
                <a:solidFill>
                  <a:srgbClr val="FFFFFF"/>
                </a:solidFill>
              </a:rPr>
              <a:t>PORTFOLIO</a:t>
            </a:r>
            <a:endParaRPr lang="ko-KR" altLang="en-US" sz="54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8EFAFD-530C-6624-E155-C4F1DA64B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altLang="ko-KR" sz="2200">
                <a:solidFill>
                  <a:srgbClr val="FFFFFF"/>
                </a:solidFill>
              </a:rPr>
              <a:t>CHOI SEONG HOON</a:t>
            </a:r>
            <a:endParaRPr lang="ko-KR" alt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8925-BBFC-201B-B522-A0BA38D7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66" y="59545"/>
            <a:ext cx="10515600" cy="1325563"/>
          </a:xfrm>
        </p:spPr>
        <p:txBody>
          <a:bodyPr/>
          <a:lstStyle/>
          <a:p>
            <a:pPr algn="ctr"/>
            <a:r>
              <a:rPr lang="ko-KR" altLang="en-US" sz="4000"/>
              <a:t>프로젝트 소개 </a:t>
            </a:r>
            <a:r>
              <a:rPr lang="en-US" altLang="ko-KR" sz="4000"/>
              <a:t>– </a:t>
            </a:r>
            <a:r>
              <a:rPr lang="ko-KR" altLang="en-US" sz="4000"/>
              <a:t>디테일 페이지</a:t>
            </a:r>
            <a:r>
              <a:rPr lang="en-US" altLang="ko-KR" sz="4000"/>
              <a:t>(2)</a:t>
            </a:r>
            <a:endParaRPr lang="ko-KR" altLang="en-US" sz="400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E9B0C96-C6DC-83A9-4EE1-FFE8AF835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94" y="1552997"/>
            <a:ext cx="3355675" cy="4032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8053B3-6B1A-6510-B77D-9AF655FB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43" y="1552996"/>
            <a:ext cx="3179247" cy="4032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AB12D74-3A2F-2902-2D80-EF3DCF26B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79" y="1552996"/>
            <a:ext cx="2952168" cy="4032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37ED22-67AA-F2CE-B9A7-905F5B2FF5C0}"/>
              </a:ext>
            </a:extLst>
          </p:cNvPr>
          <p:cNvSpPr txBox="1"/>
          <p:nvPr/>
        </p:nvSpPr>
        <p:spPr>
          <a:xfrm>
            <a:off x="757382" y="5929745"/>
            <a:ext cx="314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팁 </a:t>
            </a:r>
            <a:r>
              <a:rPr lang="ko-KR" altLang="en-US" sz="1200" err="1">
                <a:solidFill>
                  <a:schemeClr val="bg1"/>
                </a:solidFill>
              </a:rPr>
              <a:t>찜하기</a:t>
            </a:r>
            <a:r>
              <a:rPr lang="ko-KR" altLang="en-US" sz="1200">
                <a:solidFill>
                  <a:schemeClr val="bg1"/>
                </a:solidFill>
              </a:rPr>
              <a:t> 버튼을 누르면 </a:t>
            </a:r>
            <a:r>
              <a:rPr lang="ko-KR" altLang="en-US" sz="1200" err="1">
                <a:solidFill>
                  <a:schemeClr val="bg1"/>
                </a:solidFill>
              </a:rPr>
              <a:t>라이크</a:t>
            </a:r>
            <a:r>
              <a:rPr lang="ko-KR" altLang="en-US" sz="1200">
                <a:solidFill>
                  <a:schemeClr val="bg1"/>
                </a:solidFill>
              </a:rPr>
              <a:t> 페이지에 자동적으로 </a:t>
            </a:r>
            <a:r>
              <a:rPr lang="ko-KR" altLang="en-US" sz="1200" err="1">
                <a:solidFill>
                  <a:schemeClr val="bg1"/>
                </a:solidFill>
              </a:rPr>
              <a:t>찜한</a:t>
            </a:r>
            <a:r>
              <a:rPr lang="ko-KR" altLang="en-US" sz="1200">
                <a:solidFill>
                  <a:schemeClr val="bg1"/>
                </a:solidFill>
              </a:rPr>
              <a:t> 내용이 저장되게 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r>
              <a:rPr lang="en-US" altLang="ko-KR" sz="1200"/>
              <a:t>.</a:t>
            </a:r>
            <a:r>
              <a:rPr lang="ko-KR" altLang="en-US" sz="120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00B397-8B19-B481-F6A0-7FE7411392D3}"/>
              </a:ext>
            </a:extLst>
          </p:cNvPr>
          <p:cNvSpPr txBox="1"/>
          <p:nvPr/>
        </p:nvSpPr>
        <p:spPr>
          <a:xfrm>
            <a:off x="4819443" y="5969305"/>
            <a:ext cx="314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팁 공유하기 버튼을 누르면 외부 메신저에 </a:t>
            </a:r>
            <a:r>
              <a:rPr lang="ko-KR" altLang="en-US" sz="1200" err="1">
                <a:solidFill>
                  <a:schemeClr val="bg1"/>
                </a:solidFill>
              </a:rPr>
              <a:t>찜한</a:t>
            </a:r>
            <a:r>
              <a:rPr lang="ko-KR" altLang="en-US" sz="1200">
                <a:solidFill>
                  <a:schemeClr val="bg1"/>
                </a:solidFill>
              </a:rPr>
              <a:t> 내용을 공유할 수 있게 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9FA8-FEE5-D0FF-CDC6-9B153BA38D41}"/>
              </a:ext>
            </a:extLst>
          </p:cNvPr>
          <p:cNvSpPr txBox="1"/>
          <p:nvPr/>
        </p:nvSpPr>
        <p:spPr>
          <a:xfrm>
            <a:off x="8500428" y="6017613"/>
            <a:ext cx="355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외부링크 버튼을 누르면 제 </a:t>
            </a:r>
            <a:r>
              <a:rPr lang="ko-KR" altLang="en-US" sz="1200" err="1">
                <a:solidFill>
                  <a:schemeClr val="bg1"/>
                </a:solidFill>
              </a:rPr>
              <a:t>깃허브</a:t>
            </a:r>
            <a:r>
              <a:rPr lang="ko-KR" altLang="en-US" sz="1200">
                <a:solidFill>
                  <a:schemeClr val="bg1"/>
                </a:solidFill>
              </a:rPr>
              <a:t> 주소로 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자동적으로 페이지가 이동하도록 설계하였습니다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0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700206-2BD4-B3B7-8E67-8EF347F5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>
                <a:solidFill>
                  <a:schemeClr val="tx2"/>
                </a:solidFill>
              </a:rPr>
              <a:t>프로젝트 소개 </a:t>
            </a:r>
            <a:r>
              <a:rPr lang="en-US" altLang="ko-KR" sz="3600">
                <a:solidFill>
                  <a:schemeClr val="tx2"/>
                </a:solidFill>
              </a:rPr>
              <a:t>– </a:t>
            </a:r>
            <a:r>
              <a:rPr lang="ko-KR" altLang="en-US" sz="3600">
                <a:solidFill>
                  <a:schemeClr val="tx2"/>
                </a:solidFill>
              </a:rPr>
              <a:t>로딩 페이지</a:t>
            </a:r>
          </a:p>
        </p:txBody>
      </p:sp>
      <p:sp>
        <p:nvSpPr>
          <p:cNvPr id="186" name="TextBox 6">
            <a:extLst>
              <a:ext uri="{FF2B5EF4-FFF2-40B4-BE49-F238E27FC236}">
                <a16:creationId xmlns:a16="http://schemas.microsoft.com/office/drawing/2014/main" id="{7597F47E-3D01-81CF-F144-064E8E0B881C}"/>
              </a:ext>
            </a:extLst>
          </p:cNvPr>
          <p:cNvSpPr txBox="1"/>
          <p:nvPr/>
        </p:nvSpPr>
        <p:spPr>
          <a:xfrm>
            <a:off x="1142999" y="3200400"/>
            <a:ext cx="5732253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700">
                <a:solidFill>
                  <a:schemeClr val="tx2"/>
                </a:solidFill>
              </a:rPr>
              <a:t>대부분의 앱에서는 앱을 실행할 때 로딩화면이 나타나게 됩니다</a:t>
            </a:r>
            <a:r>
              <a:rPr lang="en-US" altLang="ko-KR" sz="1700">
                <a:solidFill>
                  <a:schemeClr val="tx2"/>
                </a:solidFill>
              </a:rPr>
              <a:t>.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700">
              <a:solidFill>
                <a:schemeClr val="tx2"/>
              </a:solidFill>
            </a:endParaRP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700">
                <a:solidFill>
                  <a:schemeClr val="tx2"/>
                </a:solidFill>
              </a:rPr>
              <a:t>앱 실행 시</a:t>
            </a:r>
            <a:r>
              <a:rPr lang="en-US" altLang="ko-KR" sz="1700">
                <a:solidFill>
                  <a:schemeClr val="tx2"/>
                </a:solidFill>
              </a:rPr>
              <a:t> </a:t>
            </a:r>
            <a:r>
              <a:rPr lang="ko-KR" altLang="en-US" sz="1700">
                <a:solidFill>
                  <a:schemeClr val="tx2"/>
                </a:solidFill>
              </a:rPr>
              <a:t>준비중입니다</a:t>
            </a:r>
            <a:r>
              <a:rPr lang="en-US" altLang="ko-KR" sz="1700">
                <a:solidFill>
                  <a:schemeClr val="tx2"/>
                </a:solidFill>
              </a:rPr>
              <a:t>… </a:t>
            </a:r>
            <a:r>
              <a:rPr lang="ko-KR" altLang="en-US" sz="1700">
                <a:solidFill>
                  <a:schemeClr val="tx2"/>
                </a:solidFill>
              </a:rPr>
              <a:t>라는 로딩문구가 나오면서 </a:t>
            </a:r>
            <a:r>
              <a:rPr lang="en-US" altLang="ko-KR" sz="1700">
                <a:solidFill>
                  <a:schemeClr val="tx2"/>
                </a:solidFill>
              </a:rPr>
              <a:t>1</a:t>
            </a:r>
            <a:r>
              <a:rPr lang="ko-KR" altLang="en-US" sz="1700">
                <a:solidFill>
                  <a:schemeClr val="tx2"/>
                </a:solidFill>
              </a:rPr>
              <a:t>초 뒤에 메인 페이지로 넘어가도록 간단하게 로딩 화면을 설계했습니다</a:t>
            </a:r>
            <a:r>
              <a:rPr lang="en-US" altLang="ko-KR" sz="17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50B7B5-470B-8E8B-2DD6-3A1FB6D1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22" y="1066800"/>
            <a:ext cx="2125980" cy="472440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4547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8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39D25A-523F-0390-02CA-07F49FEF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5181600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/>
              <a:t>프로젝트 소개 </a:t>
            </a:r>
            <a:r>
              <a:rPr lang="en-US" altLang="ko-KR" sz="4000"/>
              <a:t>– </a:t>
            </a:r>
            <a:r>
              <a:rPr lang="ko-KR" altLang="en-US" sz="4000" err="1"/>
              <a:t>라이크</a:t>
            </a:r>
            <a:r>
              <a:rPr lang="en-US" altLang="ko-KR" sz="4000"/>
              <a:t> </a:t>
            </a:r>
            <a:r>
              <a:rPr lang="ko-KR" altLang="en-US" sz="4000"/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243A4-4C10-D2E7-0D20-6FBDCECFAB95}"/>
              </a:ext>
            </a:extLst>
          </p:cNvPr>
          <p:cNvSpPr txBox="1"/>
          <p:nvPr/>
        </p:nvSpPr>
        <p:spPr>
          <a:xfrm>
            <a:off x="5477774" y="381000"/>
            <a:ext cx="6193765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Navigation </a:t>
            </a: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기능을 이용하여 </a:t>
            </a:r>
            <a:r>
              <a:rPr lang="ko-KR" altLang="en-US" sz="1600" err="1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자세히보기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 </a:t>
            </a: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버튼을 클릭하면 다시 해당 내용의 디테일 페이지로 이동하도록 설계하였습니다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. </a:t>
            </a:r>
          </a:p>
          <a:p>
            <a:pPr indent="-228600" latinLnBrk="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alpha val="80000"/>
                </a:schemeClr>
              </a:solidFill>
              <a:latin typeface="Malgun Gothic Semilight (본문)"/>
            </a:endParaRPr>
          </a:p>
          <a:p>
            <a:pPr indent="-228600" latinLnBrk="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추가적으로 찜 해제 버튼을 만들어 찜목록 또한 삭제할 수 있도록 만들었습니다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. </a:t>
            </a:r>
          </a:p>
          <a:p>
            <a:pPr indent="-228600" latinLnBrk="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alpha val="80000"/>
                </a:schemeClr>
              </a:solidFill>
              <a:latin typeface="Malgun Gothic Semilight (본문)"/>
            </a:endParaRPr>
          </a:p>
          <a:p>
            <a:pPr indent="-228600" latinLnBrk="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600" err="1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파이어베이스와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 </a:t>
            </a: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연동했기에 다음과 같이 실시간으로 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DB</a:t>
            </a: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 정보를 저장 또는 삭제할 수 있습니다</a:t>
            </a:r>
            <a:r>
              <a:rPr lang="en-US" altLang="ko-KR" sz="1700">
                <a:solidFill>
                  <a:schemeClr val="bg1">
                    <a:alpha val="80000"/>
                  </a:schemeClr>
                </a:solidFill>
                <a:latin typeface="Malgun Gothic Semilight (본문)"/>
              </a:rPr>
              <a:t>.    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E85BC74-0BD3-4210-7BF3-FEF393F9A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2" r="-2" b="34620"/>
          <a:stretch/>
        </p:blipFill>
        <p:spPr>
          <a:xfrm>
            <a:off x="8469745" y="3627595"/>
            <a:ext cx="3124404" cy="2634724"/>
          </a:xfrm>
          <a:prstGeom prst="rect">
            <a:avLst/>
          </a:prstGeom>
        </p:spPr>
      </p:pic>
      <p:pic>
        <p:nvPicPr>
          <p:cNvPr id="25" name="내용 개체 틀 18" descr="텍스트이(가) 표시된 사진&#10;&#10;자동 생성된 설명">
            <a:extLst>
              <a:ext uri="{FF2B5EF4-FFF2-40B4-BE49-F238E27FC236}">
                <a16:creationId xmlns:a16="http://schemas.microsoft.com/office/drawing/2014/main" id="{AD866E96-447F-54DB-6BFF-775D5A36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3" r="-2" b="51658"/>
          <a:stretch/>
        </p:blipFill>
        <p:spPr>
          <a:xfrm>
            <a:off x="4533839" y="3629743"/>
            <a:ext cx="3124322" cy="2634724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E417E7-35F5-736F-EA87-465E8253C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r="-2" b="61606"/>
          <a:stretch/>
        </p:blipFill>
        <p:spPr>
          <a:xfrm>
            <a:off x="483394" y="3627595"/>
            <a:ext cx="3126952" cy="263687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1689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2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7" name="Rectangle 13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8" name="Rectangle 13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7881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0"/>
            <a:ext cx="12191999" cy="3478809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E8D41F-173C-C2D9-18ED-5440E037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5181600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/>
              <a:t>프로젝트 소개 </a:t>
            </a:r>
            <a:r>
              <a:rPr lang="en-US" altLang="ko-KR" sz="4000"/>
              <a:t>– Google </a:t>
            </a:r>
            <a:r>
              <a:rPr lang="ko-KR" altLang="en-US" sz="4000" err="1"/>
              <a:t>애드몹을</a:t>
            </a:r>
            <a:r>
              <a:rPr lang="en-US" altLang="ko-KR" sz="4000"/>
              <a:t> </a:t>
            </a:r>
            <a:r>
              <a:rPr lang="ko-KR" altLang="en-US" sz="4000"/>
              <a:t>이용한 광고추가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4CE04-FB80-8E77-AEEE-394B40031959}"/>
              </a:ext>
            </a:extLst>
          </p:cNvPr>
          <p:cNvSpPr txBox="1"/>
          <p:nvPr/>
        </p:nvSpPr>
        <p:spPr>
          <a:xfrm>
            <a:off x="5827101" y="558305"/>
            <a:ext cx="6206748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CordiaUPC" panose="020B0502040204020203" pitchFamily="34" charset="-34"/>
                <a:cs typeface="CordiaUPC" panose="020B0502040204020203" pitchFamily="34" charset="-34"/>
              </a:rPr>
              <a:t>구글 </a:t>
            </a:r>
            <a:r>
              <a:rPr lang="ko-KR" altLang="en-US" sz="1600" err="1">
                <a:solidFill>
                  <a:schemeClr val="bg1">
                    <a:alpha val="80000"/>
                  </a:schemeClr>
                </a:solidFill>
                <a:latin typeface="CordiaUPC" panose="020B0502040204020203" pitchFamily="34" charset="-34"/>
                <a:cs typeface="CordiaUPC" panose="020B0502040204020203" pitchFamily="34" charset="-34"/>
              </a:rPr>
              <a:t>애드몹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CordiaUPC" panose="020B0502040204020203" pitchFamily="34" charset="-34"/>
                <a:cs typeface="CordiaUPC" panose="020B0502040204020203" pitchFamily="34" charset="-34"/>
              </a:rPr>
              <a:t> </a:t>
            </a:r>
            <a:r>
              <a:rPr lang="ko-KR" altLang="en-US" sz="1600">
                <a:solidFill>
                  <a:schemeClr val="bg1">
                    <a:alpha val="80000"/>
                  </a:schemeClr>
                </a:solidFill>
                <a:latin typeface="CordiaUPC" panose="020B0502040204020203" pitchFamily="34" charset="-34"/>
                <a:cs typeface="CordiaUPC" panose="020B0502040204020203" pitchFamily="34" charset="-34"/>
              </a:rPr>
              <a:t>광고를 앱 상에 적용하여 전면광고와 배너광고를 통해서 수익을 창출할 수 있도록 설계하였습니다</a:t>
            </a:r>
            <a:r>
              <a:rPr lang="en-US" altLang="ko-KR" sz="1600">
                <a:solidFill>
                  <a:schemeClr val="bg1">
                    <a:alpha val="80000"/>
                  </a:schemeClr>
                </a:solidFill>
                <a:latin typeface="CordiaUPC" panose="020B0502040204020203" pitchFamily="34" charset="-34"/>
                <a:cs typeface="CordiaUPC" panose="020B0502040204020203" pitchFamily="34" charset="-34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F32364-1397-2EC1-5EC8-7550DC38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06" y="3623015"/>
            <a:ext cx="1185625" cy="26347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B7AF19-426F-6149-1EAE-70E5A1E7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692" y="3723244"/>
            <a:ext cx="3534616" cy="2447721"/>
          </a:xfrm>
          <a:prstGeom prst="rect">
            <a:avLst/>
          </a:prstGeom>
        </p:spPr>
      </p:pic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A53CDA21-541C-B4D5-DB1A-C2313222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193646" y="3623327"/>
            <a:ext cx="1186592" cy="2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3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2" name="Picture 14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3" name="Rectangle 14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4" name="Rectangle 144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5" name="Rectangle 146">
            <a:extLst>
              <a:ext uri="{FF2B5EF4-FFF2-40B4-BE49-F238E27FC236}">
                <a16:creationId xmlns:a16="http://schemas.microsoft.com/office/drawing/2014/main" id="{CDC57656-A01F-4B32-B5C4-D171EDC9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148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6" name="Rectangle 148">
            <a:extLst>
              <a:ext uri="{FF2B5EF4-FFF2-40B4-BE49-F238E27FC236}">
                <a16:creationId xmlns:a16="http://schemas.microsoft.com/office/drawing/2014/main" id="{CDEA49F7-1946-40FE-ACF9-81D0AC97C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9" y="-7281"/>
            <a:ext cx="12191999" cy="3522134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255C20-9E0E-B1AF-0126-1040DDEE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3792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000"/>
              <a:t>프로젝트 소개 </a:t>
            </a:r>
            <a:r>
              <a:rPr lang="en-US" altLang="ko-KR" sz="4000"/>
              <a:t>– </a:t>
            </a:r>
            <a:r>
              <a:rPr lang="ko-KR" altLang="en-US" sz="4000" err="1"/>
              <a:t>스플래시</a:t>
            </a:r>
            <a:r>
              <a:rPr lang="en-US" altLang="ko-KR" sz="4000"/>
              <a:t> </a:t>
            </a:r>
            <a:r>
              <a:rPr lang="ko-KR" altLang="en-US" sz="4000"/>
              <a:t>스크린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F53388AD-ADF4-986D-3229-35EE5159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9109"/>
            <a:ext cx="7063596" cy="23507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앱을 작동시켰을 때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메인 화면이 나오기 전 </a:t>
            </a:r>
            <a:r>
              <a:rPr lang="ko-KR" altLang="en-US" sz="2000" b="1" err="1">
                <a:solidFill>
                  <a:schemeClr val="tx1">
                    <a:alpha val="80000"/>
                  </a:schemeClr>
                </a:solidFill>
              </a:rPr>
              <a:t>로고라던지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2000" b="1" err="1">
                <a:solidFill>
                  <a:schemeClr val="tx1">
                    <a:alpha val="80000"/>
                  </a:schemeClr>
                </a:solidFill>
              </a:rPr>
              <a:t>인트로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페이지처럼 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2~3</a:t>
            </a: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초 보여주는 </a:t>
            </a:r>
            <a:r>
              <a:rPr lang="ko-KR" altLang="en-US" sz="2000" b="1" err="1">
                <a:solidFill>
                  <a:schemeClr val="tx1">
                    <a:alpha val="80000"/>
                  </a:schemeClr>
                </a:solidFill>
              </a:rPr>
              <a:t>스플래시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스크린 화면을 앱의 </a:t>
            </a:r>
            <a:r>
              <a:rPr lang="ko-KR" altLang="en-US" sz="2000" b="1" err="1">
                <a:solidFill>
                  <a:schemeClr val="tx1">
                    <a:alpha val="80000"/>
                  </a:schemeClr>
                </a:solidFill>
              </a:rPr>
              <a:t>첫부분에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2000" b="1">
                <a:solidFill>
                  <a:schemeClr val="tx1">
                    <a:alpha val="80000"/>
                  </a:schemeClr>
                </a:solidFill>
              </a:rPr>
              <a:t>적용시켰습니다</a:t>
            </a:r>
            <a:r>
              <a:rPr lang="en-US" altLang="ko-KR" sz="2000" b="1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2000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내용 개체 틀 4" descr="실내, 벽, 램프이(가) 표시된 사진&#10;&#10;자동 생성된 설명">
            <a:extLst>
              <a:ext uri="{FF2B5EF4-FFF2-40B4-BE49-F238E27FC236}">
                <a16:creationId xmlns:a16="http://schemas.microsoft.com/office/drawing/2014/main" id="{A5218243-9D4F-F304-4286-80780F30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3" y="1078940"/>
            <a:ext cx="2839261" cy="5580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83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1E6EF-6102-9D59-C2C6-AB21D577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프로젝트 소개 </a:t>
            </a:r>
            <a:r>
              <a:rPr lang="en-US" altLang="ko-KR" sz="4000"/>
              <a:t>– </a:t>
            </a:r>
            <a:r>
              <a:rPr lang="ko-KR" altLang="en-US" sz="4000"/>
              <a:t>앱 로고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72007-644E-E9EB-E0CC-3AA4E0918D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70" y="1808542"/>
            <a:ext cx="4370378" cy="35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C42775-B28E-A6C8-E187-8E97DBCB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03" y="1817421"/>
            <a:ext cx="4698327" cy="35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25797-368A-1DF0-D8A3-9AAC36C0E766}"/>
              </a:ext>
            </a:extLst>
          </p:cNvPr>
          <p:cNvSpPr txBox="1"/>
          <p:nvPr/>
        </p:nvSpPr>
        <p:spPr>
          <a:xfrm>
            <a:off x="1260629" y="5575177"/>
            <a:ext cx="983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Icon.png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파일에 내가 적용하고자 하는 사진을 디자인 편집 프로그램 </a:t>
            </a:r>
            <a:r>
              <a:rPr lang="en-US" altLang="ko-KR" err="1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Pixlr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 X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를 이용하여 적용시킨 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, expo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앱을 통해서 재실행시켜 앱을 대표할 수 있는 로고를 간단하게 완성하였습니다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Avenir Next LT Pro Demi" panose="020B0604020202020204" pitchFamily="34" charset="0"/>
                <a:cs typeface="Angsana New" panose="02020603050405020304" pitchFamily="18" charset="-34"/>
              </a:rPr>
              <a:t>.</a:t>
            </a:r>
            <a:endParaRPr lang="en-US" altLang="ko-KR">
              <a:latin typeface="Avenir Next LT Pro Demi" panose="020B0604020202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5856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8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67B41-7187-B86C-E5D5-4B762AFD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5181600" cy="27432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4000"/>
              <a:t>프로젝트를 진행하면서 어려웠던 점 및 해결방안</a:t>
            </a:r>
          </a:p>
        </p:txBody>
      </p:sp>
      <p:sp>
        <p:nvSpPr>
          <p:cNvPr id="39" name="Content Placeholder 12">
            <a:extLst>
              <a:ext uri="{FF2B5EF4-FFF2-40B4-BE49-F238E27FC236}">
                <a16:creationId xmlns:a16="http://schemas.microsoft.com/office/drawing/2014/main" id="{14237A4B-A6B8-162F-AE0A-CCF12E96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381000"/>
            <a:ext cx="5181600" cy="2743200"/>
          </a:xfrm>
        </p:spPr>
        <p:txBody>
          <a:bodyPr anchor="ctr"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앱 개발과정에서 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yarn 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버전 및 </a:t>
            </a:r>
            <a:r>
              <a:rPr lang="en-US" altLang="ko-KR" sz="1300" err="1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npm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버전이 달라 버전 호환성 문제가 발생했고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라이브러리 설치 시 오류가 발생하는 상황이 주된 문제였습니다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04000"/>
              </a:lnSpc>
            </a:pPr>
            <a:endParaRPr lang="en-US" sz="1300">
              <a:solidFill>
                <a:schemeClr val="bg1">
                  <a:alpha val="80000"/>
                </a:schemeClr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>
              <a:lnSpc>
                <a:spcPct val="104000"/>
              </a:lnSpc>
            </a:pP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이러한 문제를 해결하기 위해 </a:t>
            </a:r>
            <a:r>
              <a:rPr lang="ko-KR" altLang="en-US" sz="1300" err="1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리액트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네이티브 공식문서를 꼼꼼히 살펴보기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,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구글검색을 통하여 다른 분들의 기술 블로그 내용 등을 참고하기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,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관련서적 공부하기 등 하나하나 시행착오를 겪어가며 적용시켜 나가다 보니 어느덧 오류를 해결할 수 있었습니다</a:t>
            </a:r>
            <a:r>
              <a:rPr lang="en-US" altLang="ko-KR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.</a:t>
            </a:r>
            <a:r>
              <a:rPr lang="ko-KR" altLang="en-US" sz="1300">
                <a:solidFill>
                  <a:schemeClr val="bg1">
                    <a:alpha val="8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   </a:t>
            </a:r>
            <a:endParaRPr lang="en-US" sz="1300">
              <a:solidFill>
                <a:schemeClr val="bg1">
                  <a:alpha val="80000"/>
                </a:schemeClr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92DBBA2-9463-BE99-AE5C-D75A30427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52" b="20861"/>
          <a:stretch/>
        </p:blipFill>
        <p:spPr>
          <a:xfrm>
            <a:off x="653735" y="4052069"/>
            <a:ext cx="3503568" cy="1776616"/>
          </a:xfrm>
          <a:prstGeom prst="rect">
            <a:avLst/>
          </a:prstGeom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F0997B8-150C-8C9B-2EAA-2B727FD1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" b="17970"/>
          <a:stretch/>
        </p:blipFill>
        <p:spPr>
          <a:xfrm>
            <a:off x="4328692" y="4053976"/>
            <a:ext cx="3534616" cy="178625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AAECC1-2E2C-49DF-88D8-E001EFDC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46" r="2" b="53224"/>
          <a:stretch/>
        </p:blipFill>
        <p:spPr>
          <a:xfrm>
            <a:off x="8034700" y="4056267"/>
            <a:ext cx="3504484" cy="17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93027C-D3A3-715E-4FD5-AD51F624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59813"/>
            <a:ext cx="5334001" cy="5577934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프로젝트를 진행하면서 느낀 점 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A4CAFCA8-D9E5-5614-420B-05D3D7E61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85155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496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586FD24-CD64-44DF-9C0B-3376D5650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0927" y="-80735"/>
            <a:ext cx="1447800" cy="15357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C0862AB-283B-39DA-AF1F-4B43B180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191086" cy="2438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이외의 여분의 프로젝트들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CB032-016F-C847-6877-EE1561B1DDC9}"/>
              </a:ext>
            </a:extLst>
          </p:cNvPr>
          <p:cNvSpPr txBox="1"/>
          <p:nvPr/>
        </p:nvSpPr>
        <p:spPr>
          <a:xfrm>
            <a:off x="6134185" y="914400"/>
            <a:ext cx="5372015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2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이외의 토이 프로젝트들은 깃허브에</a:t>
            </a:r>
            <a:r>
              <a:rPr lang="en-US" altLang="ko-KR" sz="1600">
                <a:solidFill>
                  <a:schemeClr val="tx2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1600">
                <a:solidFill>
                  <a:schemeClr val="tx2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따로 보관하여 관리하고 있습니다</a:t>
            </a:r>
            <a:r>
              <a:rPr lang="en-US" altLang="ko-KR" sz="1600">
                <a:solidFill>
                  <a:schemeClr val="tx2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C6F725-CF57-3D65-8CEA-B3DBBD915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321"/>
          <a:stretch/>
        </p:blipFill>
        <p:spPr>
          <a:xfrm>
            <a:off x="338276" y="3612270"/>
            <a:ext cx="2793056" cy="2577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350475-02CA-6432-1BE1-098A8CA9F1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r="10699" b="-1"/>
          <a:stretch/>
        </p:blipFill>
        <p:spPr>
          <a:xfrm>
            <a:off x="3236230" y="3623600"/>
            <a:ext cx="2793056" cy="25549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8EBE1C-4CA8-AFC4-A6ED-2BA59F9428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-2" b="-2"/>
          <a:stretch/>
        </p:blipFill>
        <p:spPr>
          <a:xfrm>
            <a:off x="6134185" y="3600139"/>
            <a:ext cx="2817808" cy="260184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ED1C3B-8E37-B700-8A9C-53A2F595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4314" r="22565" b="-3"/>
          <a:stretch/>
        </p:blipFill>
        <p:spPr>
          <a:xfrm>
            <a:off x="9056892" y="3591879"/>
            <a:ext cx="2817808" cy="260043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84389EB-FF7A-406A-AAE8-44AC4D763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24"/>
          <a:stretch/>
        </p:blipFill>
        <p:spPr>
          <a:xfrm>
            <a:off x="11506200" y="1400443"/>
            <a:ext cx="6858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19AE42-D8E7-5AAF-B0C6-54DD1338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5200">
                <a:latin typeface="HY그래픽M" panose="02030600000101010101" pitchFamily="18" charset="-127"/>
                <a:ea typeface="HY그래픽M" panose="02030600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8244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9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98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4" name="Rectangle 100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336644-F414-9E56-3D8F-BF3D3D3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ABOUT ME</a:t>
            </a:r>
            <a:endParaRPr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63" name="내용 개체 틀 2">
            <a:extLst>
              <a:ext uri="{FF2B5EF4-FFF2-40B4-BE49-F238E27FC236}">
                <a16:creationId xmlns:a16="http://schemas.microsoft.com/office/drawing/2014/main" id="{9A6CAA49-2B09-5CB7-C2F2-F877B7474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977468"/>
              </p:ext>
            </p:extLst>
          </p:nvPr>
        </p:nvGraphicFramePr>
        <p:xfrm>
          <a:off x="6195372" y="726538"/>
          <a:ext cx="4977905" cy="5017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747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E22B7A-5342-914B-C071-9E3FA0C7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altLang="ko-KR"/>
              <a:t>LINKPAGE</a:t>
            </a:r>
            <a:endParaRPr lang="ko-KR" altLang="en-US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27439EC-CB9D-B553-A18E-CF3B8E95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62200"/>
            <a:ext cx="8796444" cy="3935986"/>
          </a:xfrm>
        </p:spPr>
        <p:txBody>
          <a:bodyPr anchor="ctr">
            <a:normAutofit/>
          </a:bodyPr>
          <a:lstStyle/>
          <a:p>
            <a:r>
              <a:rPr lang="ko-KR" altLang="en-US" sz="1800">
                <a:solidFill>
                  <a:schemeClr val="tx1">
                    <a:alpha val="80000"/>
                  </a:schemeClr>
                </a:solidFill>
              </a:rPr>
              <a:t>네이버 기술 블로그</a:t>
            </a:r>
            <a:r>
              <a:rPr lang="en-US" altLang="ko-KR" sz="18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1600" i="0">
                <a:solidFill>
                  <a:schemeClr val="tx1">
                    <a:alpha val="80000"/>
                  </a:schemeClr>
                </a:solidFill>
                <a:effectLst/>
                <a:latin typeface="Open Sans" panose="020B0606030504020204" pitchFamily="34" charset="0"/>
              </a:rPr>
              <a:t>▶</a:t>
            </a:r>
            <a:r>
              <a:rPr lang="en-US" altLang="ko-KR" sz="16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altLang="ko-KR" sz="1600" b="1">
                <a:solidFill>
                  <a:schemeClr val="tx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https://blog.naver.com/cjsh0141</a:t>
            </a:r>
            <a:endParaRPr lang="en-US" altLang="ko-KR" sz="1600" b="1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800" err="1">
                <a:solidFill>
                  <a:schemeClr val="tx1">
                    <a:alpha val="80000"/>
                  </a:schemeClr>
                </a:solidFill>
              </a:rPr>
              <a:t>깃허브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</a:rPr>
              <a:t> 주소 </a:t>
            </a:r>
            <a:r>
              <a:rPr lang="ko-KR" altLang="en-US" sz="1600" b="1" i="0">
                <a:solidFill>
                  <a:schemeClr val="tx1">
                    <a:alpha val="80000"/>
                  </a:schemeClr>
                </a:solidFill>
                <a:effectLst/>
                <a:latin typeface="Malgun Gothic Semilight (본문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▶ </a:t>
            </a:r>
            <a:r>
              <a:rPr lang="en-US" altLang="ko-KR" sz="1600" b="1" i="0">
                <a:solidFill>
                  <a:schemeClr val="tx1">
                    <a:alpha val="80000"/>
                  </a:schemeClr>
                </a:solidFill>
                <a:effectLst/>
                <a:latin typeface="Malgun Gothic Semilight (본문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https://github.com/seonghoon0515</a:t>
            </a:r>
            <a:endParaRPr lang="ko-KR" altLang="en-US" sz="1600" b="1">
              <a:solidFill>
                <a:schemeClr val="tx1">
                  <a:alpha val="80000"/>
                </a:schemeClr>
              </a:solidFill>
              <a:latin typeface="Malgun Gothic Semilight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35994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D2E183-4AAF-7BE9-88C3-79A2DDCD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ko-KR" altLang="en-US" err="1">
                <a:solidFill>
                  <a:schemeClr val="tx2"/>
                </a:solidFill>
              </a:rPr>
              <a:t>보유스킬</a:t>
            </a: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45" name="Picture 127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117" name="내용 개체 틀 2">
            <a:extLst>
              <a:ext uri="{FF2B5EF4-FFF2-40B4-BE49-F238E27FC236}">
                <a16:creationId xmlns:a16="http://schemas.microsoft.com/office/drawing/2014/main" id="{30D44515-CB65-4FC8-EE5E-C354C1E55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31793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931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1AF882-17B9-2ADE-2BEB-7722A949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altLang="ko-KR"/>
              <a:t>APP PROJECT MY HONEYTIP</a:t>
            </a:r>
            <a:endParaRPr lang="ko-KR" altLang="en-US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4E2F2BD6-8E7E-0696-1DF8-9E2E1BF9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500" b="1"/>
              <a:t>개발 기간 </a:t>
            </a:r>
            <a:r>
              <a:rPr lang="en-US" altLang="ko-KR" sz="1500" b="1"/>
              <a:t>: 2022.05~2022.07 (2</a:t>
            </a:r>
            <a:r>
              <a:rPr lang="ko-KR" altLang="en-US" sz="1500" b="1"/>
              <a:t>개월</a:t>
            </a:r>
            <a:r>
              <a:rPr lang="en-US" altLang="ko-KR" sz="1500" b="1"/>
              <a:t>)</a:t>
            </a:r>
          </a:p>
          <a:p>
            <a:pPr>
              <a:lnSpc>
                <a:spcPct val="104000"/>
              </a:lnSpc>
            </a:pPr>
            <a:r>
              <a:rPr lang="ko-KR" altLang="en-US" sz="1500" b="1"/>
              <a:t>프로젝트명 </a:t>
            </a:r>
            <a:r>
              <a:rPr lang="en-US" altLang="ko-KR" sz="1500" b="1"/>
              <a:t>: MY HONEYTIP (</a:t>
            </a:r>
            <a:r>
              <a:rPr lang="ko-KR" altLang="en-US" sz="1500" b="1"/>
              <a:t>나만의 </a:t>
            </a:r>
            <a:r>
              <a:rPr lang="ko-KR" altLang="en-US" sz="1500" b="1" err="1"/>
              <a:t>꿀팁저장소</a:t>
            </a:r>
            <a:r>
              <a:rPr lang="en-US" altLang="ko-KR" sz="1500" b="1"/>
              <a:t>)</a:t>
            </a:r>
          </a:p>
          <a:p>
            <a:pPr>
              <a:lnSpc>
                <a:spcPct val="104000"/>
              </a:lnSpc>
            </a:pPr>
            <a:r>
              <a:rPr lang="ko-KR" altLang="en-US" sz="1500" b="1"/>
              <a:t>프로젝트 인원 </a:t>
            </a:r>
            <a:r>
              <a:rPr lang="en-US" altLang="ko-KR" sz="1500" b="1"/>
              <a:t>: 1</a:t>
            </a:r>
            <a:r>
              <a:rPr lang="ko-KR" altLang="en-US" sz="1500" b="1"/>
              <a:t>명 </a:t>
            </a:r>
            <a:r>
              <a:rPr lang="en-US" altLang="ko-KR" sz="1500" b="1"/>
              <a:t>(</a:t>
            </a:r>
            <a:r>
              <a:rPr lang="ko-KR" altLang="en-US" sz="1500" b="1"/>
              <a:t>개인 프로젝트</a:t>
            </a:r>
            <a:r>
              <a:rPr lang="en-US" altLang="ko-KR" sz="1500" b="1"/>
              <a:t>)</a:t>
            </a:r>
          </a:p>
          <a:p>
            <a:pPr>
              <a:lnSpc>
                <a:spcPct val="104000"/>
              </a:lnSpc>
            </a:pPr>
            <a:r>
              <a:rPr lang="ko-KR" altLang="en-US" sz="1500" b="1"/>
              <a:t>프로젝트 소개 </a:t>
            </a:r>
            <a:r>
              <a:rPr lang="en-US" altLang="ko-KR" sz="1500" b="1"/>
              <a:t>: </a:t>
            </a:r>
            <a:r>
              <a:rPr lang="ko-KR" altLang="en-US" sz="1500" b="1"/>
              <a:t>다양한 분야에 대해 나만의 </a:t>
            </a:r>
            <a:r>
              <a:rPr lang="ko-KR" altLang="en-US" sz="1500" b="1" err="1"/>
              <a:t>꿀팁</a:t>
            </a:r>
            <a:r>
              <a:rPr lang="ko-KR" altLang="en-US" sz="1500" b="1"/>
              <a:t> 정보들을 불러와 해당 분야에 대한 내용을 검색하면 관련 내용을 열람할 수 있는 앱입니다</a:t>
            </a:r>
            <a:r>
              <a:rPr lang="en-US" altLang="ko-KR" sz="1500" b="1"/>
              <a:t>.</a:t>
            </a:r>
            <a:r>
              <a:rPr lang="ko-KR" altLang="en-US" sz="1500" b="1"/>
              <a:t> </a:t>
            </a:r>
            <a:endParaRPr lang="en-US" altLang="ko-KR" sz="1500" b="1"/>
          </a:p>
          <a:p>
            <a:pPr>
              <a:lnSpc>
                <a:spcPct val="104000"/>
              </a:lnSpc>
            </a:pPr>
            <a:endParaRPr lang="en-US" altLang="ko-KR" sz="1500" b="1"/>
          </a:p>
          <a:p>
            <a:pPr>
              <a:lnSpc>
                <a:spcPct val="104000"/>
              </a:lnSpc>
            </a:pPr>
            <a:r>
              <a:rPr lang="ko-KR" altLang="en-US" sz="1500" b="1"/>
              <a:t>개발환경 </a:t>
            </a:r>
            <a:r>
              <a:rPr lang="en-US" altLang="ko-KR" sz="1500" b="1"/>
              <a:t>: Visual studio code</a:t>
            </a:r>
          </a:p>
          <a:p>
            <a:pPr>
              <a:lnSpc>
                <a:spcPct val="104000"/>
              </a:lnSpc>
            </a:pPr>
            <a:r>
              <a:rPr lang="ko-KR" altLang="en-US" sz="1500" b="1"/>
              <a:t>프레임워크 </a:t>
            </a:r>
            <a:r>
              <a:rPr lang="en-US" altLang="ko-KR" sz="1500" b="1"/>
              <a:t>: React Native, Android studio</a:t>
            </a:r>
          </a:p>
          <a:p>
            <a:pPr>
              <a:lnSpc>
                <a:spcPct val="104000"/>
              </a:lnSpc>
            </a:pPr>
            <a:r>
              <a:rPr lang="ko-KR" altLang="en-US" sz="1500" b="1"/>
              <a:t>개발언어 </a:t>
            </a:r>
            <a:r>
              <a:rPr lang="en-US" altLang="ko-KR" sz="1500" b="1"/>
              <a:t>: </a:t>
            </a:r>
            <a:r>
              <a:rPr lang="en-US" altLang="ko-KR" sz="1500" b="1" err="1"/>
              <a:t>Javascript</a:t>
            </a:r>
            <a:r>
              <a:rPr lang="en-US" altLang="ko-KR" sz="1500" b="1"/>
              <a:t>, JSX</a:t>
            </a:r>
          </a:p>
          <a:p>
            <a:pPr>
              <a:lnSpc>
                <a:spcPct val="104000"/>
              </a:lnSpc>
            </a:pPr>
            <a:endParaRPr lang="en-US" altLang="ko-KR" sz="1500" b="1"/>
          </a:p>
          <a:p>
            <a:pPr>
              <a:lnSpc>
                <a:spcPct val="104000"/>
              </a:lnSpc>
            </a:pPr>
            <a:endParaRPr lang="en-US" sz="15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F03A0D-BC7B-7B29-F58B-863827F85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r="42394" b="-2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F491198-AF87-4E71-AAD9-AE427363C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2E1C05-3303-4DCD-9685-3BDE5AEF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92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F2E59A-66C6-4BE2-B3FB-D5DE585D2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1904999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B750A3-945E-8371-340E-C2B98232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-198345"/>
            <a:ext cx="10750570" cy="1514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4000"/>
              <a:t>프로젝트 소개 </a:t>
            </a:r>
            <a:r>
              <a:rPr lang="en-US" altLang="ko-KR" sz="4000"/>
              <a:t>- </a:t>
            </a:r>
            <a:r>
              <a:rPr lang="ko-KR" altLang="en-US" sz="4000"/>
              <a:t>메인 페이지</a:t>
            </a:r>
            <a:r>
              <a:rPr lang="en-US" altLang="ko-KR" sz="4000"/>
              <a:t>(1</a:t>
            </a:r>
            <a:r>
              <a:rPr lang="en-US" altLang="ko-KR"/>
              <a:t>)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537A30B-190A-2072-3BD3-D292CF7D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54" y="5683151"/>
            <a:ext cx="6278801" cy="1068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메인 페이지에는</a:t>
            </a:r>
            <a:r>
              <a:rPr lang="en-US" altLang="ko-KR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다양한 분야의 관심사에 대한 유용한 정보들을 열람할 수 있도록 다양한 정보들을 미리 파이어 베이스의 </a:t>
            </a:r>
            <a:r>
              <a:rPr lang="en-US" altLang="ko-KR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DB</a:t>
            </a:r>
            <a:r>
              <a:rPr lang="ko-KR" altLang="en-US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에 저장해 두었습니다</a:t>
            </a:r>
            <a:r>
              <a:rPr lang="en-US" altLang="ko-KR" sz="120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>
                <a:solidFill>
                  <a:schemeClr val="tx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또한 관심 분야의 내용을 클릭하면 해당 관심분야의 세부 페이지로 화면이 넘어가도록 설계하였습니다</a:t>
            </a:r>
            <a:r>
              <a:rPr lang="en-US" altLang="ko-KR" sz="1200">
                <a:solidFill>
                  <a:schemeClr val="tx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r>
              <a:rPr lang="ko-KR" altLang="en-US" sz="1200">
                <a:solidFill>
                  <a:schemeClr val="tx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endParaRPr lang="en-US" sz="1200">
              <a:solidFill>
                <a:schemeClr val="tx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4251DA-D35A-613D-8272-17719AE95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17" y="1996366"/>
            <a:ext cx="3597575" cy="3545874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E375BE-6458-E28D-686F-45F61842B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96366"/>
            <a:ext cx="3836168" cy="3614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C106F-041C-A5EB-7587-EB3E46F14408}"/>
              </a:ext>
            </a:extLst>
          </p:cNvPr>
          <p:cNvSpPr txBox="1"/>
          <p:nvPr/>
        </p:nvSpPr>
        <p:spPr>
          <a:xfrm>
            <a:off x="405537" y="5735711"/>
            <a:ext cx="5310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HY그래픽M" panose="02030600000101010101" pitchFamily="18" charset="-127"/>
                <a:ea typeface="HY그래픽M" panose="02030600000101010101" pitchFamily="18" charset="-127"/>
              </a:rPr>
              <a:t>React Native</a:t>
            </a:r>
            <a:r>
              <a:rPr lang="ko-KR" altLang="en-US" sz="1200">
                <a:latin typeface="HY그래픽M" panose="02030600000101010101" pitchFamily="18" charset="-127"/>
                <a:ea typeface="HY그래픽M" panose="02030600000101010101" pitchFamily="18" charset="-127"/>
              </a:rPr>
              <a:t> 개발에 특화된 </a:t>
            </a:r>
            <a:r>
              <a:rPr lang="en-US" altLang="ko-KR" sz="1200">
                <a:latin typeface="HY그래픽M" panose="02030600000101010101" pitchFamily="18" charset="-127"/>
                <a:ea typeface="HY그래픽M" panose="02030600000101010101" pitchFamily="18" charset="-127"/>
              </a:rPr>
              <a:t>expo</a:t>
            </a:r>
            <a:r>
              <a:rPr lang="ko-KR" altLang="en-US" sz="1200">
                <a:latin typeface="HY그래픽M" panose="02030600000101010101" pitchFamily="18" charset="-127"/>
                <a:ea typeface="HY그래픽M" panose="02030600000101010101" pitchFamily="18" charset="-127"/>
              </a:rPr>
              <a:t>를 이용하여 외부 라이브러리를 가져와 배터리 게이지바와 같은 앱의 상태를 나타냈습니다</a:t>
            </a:r>
            <a:r>
              <a:rPr lang="en-US" altLang="ko-KR" sz="120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 algn="l" fontAlgn="base"/>
            <a:endParaRPr lang="en-US" altLang="ko-KR" sz="120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l" fontAlgn="base"/>
            <a:r>
              <a:rPr lang="ko-KR" altLang="en-US" sz="1200">
                <a:latin typeface="HY그래픽M" panose="02030600000101010101" pitchFamily="18" charset="-127"/>
                <a:ea typeface="HY그래픽M" panose="02030600000101010101" pitchFamily="18" charset="-127"/>
              </a:rPr>
              <a:t>추가적으로 날씨 데이터를 제공해주는 무료 </a:t>
            </a:r>
            <a:r>
              <a:rPr lang="en-US" altLang="ko-KR" sz="1200">
                <a:latin typeface="HY그래픽M" panose="02030600000101010101" pitchFamily="18" charset="-127"/>
                <a:ea typeface="HY그래픽M" panose="02030600000101010101" pitchFamily="18" charset="-127"/>
              </a:rPr>
              <a:t>Open Weather Map API</a:t>
            </a:r>
            <a:r>
              <a:rPr lang="ko-KR" altLang="en-US" sz="1200">
                <a:latin typeface="HY그래픽M" panose="02030600000101010101" pitchFamily="18" charset="-127"/>
                <a:ea typeface="HY그래픽M" panose="02030600000101010101" pitchFamily="18" charset="-127"/>
              </a:rPr>
              <a:t>를 이용하여 실시간으로 현재 위치의 날씨 정보를 앱 상에 불러올 수 있습니다</a:t>
            </a:r>
            <a:r>
              <a:rPr lang="en-US" altLang="ko-KR" sz="120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endParaRPr lang="ko-KR" altLang="en-US" sz="120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42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26D1-A6DC-8057-6CFB-847BDFE9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>
                <a:solidFill>
                  <a:schemeClr val="tx2"/>
                </a:solidFill>
              </a:rPr>
              <a:t>프로젝트 소개 </a:t>
            </a:r>
            <a:r>
              <a:rPr lang="en-US" altLang="ko-KR" sz="4000">
                <a:solidFill>
                  <a:schemeClr val="tx2"/>
                </a:solidFill>
              </a:rPr>
              <a:t>-</a:t>
            </a:r>
            <a:r>
              <a:rPr lang="ko-KR" altLang="en-US" sz="4000">
                <a:solidFill>
                  <a:schemeClr val="tx2"/>
                </a:solidFill>
              </a:rPr>
              <a:t> </a:t>
            </a:r>
            <a:r>
              <a:rPr lang="en-US" altLang="ko-KR" sz="4000">
                <a:solidFill>
                  <a:schemeClr val="tx2"/>
                </a:solidFill>
              </a:rPr>
              <a:t> </a:t>
            </a:r>
            <a:r>
              <a:rPr lang="ko-KR" altLang="en-US" sz="4000">
                <a:solidFill>
                  <a:schemeClr val="tx2"/>
                </a:solidFill>
              </a:rPr>
              <a:t>메인 페이지</a:t>
            </a:r>
            <a:r>
              <a:rPr lang="en-US" altLang="ko-KR" sz="4000">
                <a:solidFill>
                  <a:schemeClr val="tx2"/>
                </a:solidFill>
              </a:rPr>
              <a:t>(2)</a:t>
            </a:r>
            <a:endParaRPr lang="ko-KR" altLang="en-US" sz="4000">
              <a:solidFill>
                <a:schemeClr val="tx2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F08D112-6362-EE3E-11CC-A838BC0C0A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3" r="1" b="30615"/>
          <a:stretch/>
        </p:blipFill>
        <p:spPr>
          <a:xfrm>
            <a:off x="606552" y="613775"/>
            <a:ext cx="4724400" cy="5716793"/>
          </a:xfrm>
          <a:prstGeom prst="rect">
            <a:avLst/>
          </a:prstGeom>
        </p:spPr>
      </p:pic>
      <p:sp>
        <p:nvSpPr>
          <p:cNvPr id="122" name="Content Placeholder 8">
            <a:extLst>
              <a:ext uri="{FF2B5EF4-FFF2-40B4-BE49-F238E27FC236}">
                <a16:creationId xmlns:a16="http://schemas.microsoft.com/office/drawing/2014/main" id="{89561476-2992-C2C2-A873-AE1D68812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5704936" cy="3728613"/>
          </a:xfrm>
        </p:spPr>
        <p:txBody>
          <a:bodyPr>
            <a:normAutofit/>
          </a:bodyPr>
          <a:lstStyle/>
          <a:p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메인 페이지는 소개 페이지 버튼과 </a:t>
            </a:r>
            <a:r>
              <a:rPr lang="ko-KR" altLang="en-US" sz="1500" err="1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꿀팁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찜 두 개의 버튼이 추가적으로 존재합니다</a:t>
            </a:r>
            <a:r>
              <a:rPr lang="en-US" altLang="ko-KR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endParaRPr lang="en-US" altLang="ko-KR" sz="1500">
              <a:solidFill>
                <a:schemeClr val="tx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소개 페이지 버튼을 클릭하면 </a:t>
            </a:r>
            <a:r>
              <a:rPr lang="ko-KR" altLang="en-US" sz="1500" err="1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어바웃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페이지로 이동하여 자신을 소개하는 화면이 나타나게 됩니다</a:t>
            </a:r>
            <a:r>
              <a:rPr lang="en-US" altLang="ko-KR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1500">
              <a:solidFill>
                <a:schemeClr val="tx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꿀팁 찜  버튼은 즐겨찾기 기능과 같다고 생각하시면 됩니다</a:t>
            </a:r>
            <a:r>
              <a:rPr lang="en-US" altLang="ko-KR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관심 목록을 </a:t>
            </a:r>
            <a:r>
              <a:rPr lang="ko-KR" altLang="en-US" sz="1500" err="1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찜하면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500" err="1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찜한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목록들이 </a:t>
            </a:r>
            <a:r>
              <a:rPr lang="ko-KR" altLang="en-US" sz="1500" err="1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라이크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페이지로 이동하도록 설계했습니다</a:t>
            </a:r>
            <a:r>
              <a:rPr lang="en-US" altLang="ko-KR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500">
                <a:solidFill>
                  <a:schemeClr val="tx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sz="1500">
              <a:solidFill>
                <a:schemeClr val="tx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3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9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9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3B6A4C79-62F0-4DFD-A156-0F1AB7D26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2">
            <a:extLst>
              <a:ext uri="{FF2B5EF4-FFF2-40B4-BE49-F238E27FC236}">
                <a16:creationId xmlns:a16="http://schemas.microsoft.com/office/drawing/2014/main" id="{7F7FF257-5D01-4829-AD0B-B2D6076B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95ED9-AE50-571F-1679-C0C2A00C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89" y="1039725"/>
            <a:ext cx="7065714" cy="1997075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tx2"/>
                </a:solidFill>
              </a:rPr>
              <a:t>프로젝트 소개 </a:t>
            </a:r>
            <a:r>
              <a:rPr lang="en-US" altLang="ko-KR" sz="3600">
                <a:solidFill>
                  <a:schemeClr val="tx2"/>
                </a:solidFill>
              </a:rPr>
              <a:t>– </a:t>
            </a:r>
            <a:r>
              <a:rPr lang="ko-KR" altLang="en-US" sz="3600" err="1">
                <a:solidFill>
                  <a:schemeClr val="tx2"/>
                </a:solidFill>
              </a:rPr>
              <a:t>어바웃</a:t>
            </a:r>
            <a:r>
              <a:rPr lang="ko-KR" altLang="en-US" sz="3600">
                <a:solidFill>
                  <a:schemeClr val="tx2"/>
                </a:solidFill>
              </a:rPr>
              <a:t> 페이지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30B0182-A6BC-D352-0303-1E3AD60E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71" y="1066800"/>
            <a:ext cx="3507665" cy="4936836"/>
          </a:xfrm>
          <a:prstGeom prst="rect">
            <a:avLst/>
          </a:prstGeom>
        </p:spPr>
      </p:pic>
      <p:graphicFrame>
        <p:nvGraphicFramePr>
          <p:cNvPr id="27" name="Content Placeholder 8">
            <a:extLst>
              <a:ext uri="{FF2B5EF4-FFF2-40B4-BE49-F238E27FC236}">
                <a16:creationId xmlns:a16="http://schemas.microsoft.com/office/drawing/2014/main" id="{FE034C26-9488-6D1A-46EF-3ACD92617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581054"/>
              </p:ext>
            </p:extLst>
          </p:nvPr>
        </p:nvGraphicFramePr>
        <p:xfrm>
          <a:off x="1143000" y="3200400"/>
          <a:ext cx="54102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781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541DFD-7E3F-43BC-C9EB-B822055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4000"/>
              <a:t>프로젝트 소개 </a:t>
            </a:r>
            <a:r>
              <a:rPr lang="en-US" altLang="ko-KR" sz="4000"/>
              <a:t>– </a:t>
            </a:r>
            <a:r>
              <a:rPr lang="ko-KR" altLang="en-US" sz="4000"/>
              <a:t>디테일 페이지</a:t>
            </a:r>
            <a:r>
              <a:rPr lang="en-US" altLang="ko-KR" sz="4000"/>
              <a:t>(1)</a:t>
            </a:r>
            <a:endParaRPr lang="ko-KR" altLang="en-US" sz="4000"/>
          </a:p>
        </p:txBody>
      </p:sp>
      <p:sp>
        <p:nvSpPr>
          <p:cNvPr id="108" name="TextBox 6">
            <a:extLst>
              <a:ext uri="{FF2B5EF4-FFF2-40B4-BE49-F238E27FC236}">
                <a16:creationId xmlns:a16="http://schemas.microsoft.com/office/drawing/2014/main" id="{13D757C4-3B12-A072-5B02-C39FA23A17C0}"/>
              </a:ext>
            </a:extLst>
          </p:cNvPr>
          <p:cNvSpPr txBox="1"/>
          <p:nvPr/>
        </p:nvSpPr>
        <p:spPr>
          <a:xfrm>
            <a:off x="838200" y="2411653"/>
            <a:ext cx="4952681" cy="372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메인 페이지에서 관심있는 분야의 내용을 클릭하면 관련분야에 대한 상세 페이지로 넘어가게 됩니다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bg1"/>
              </a:solidFill>
            </a:endParaRP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페이지 이동 부분을 </a:t>
            </a:r>
            <a:r>
              <a:rPr lang="en-US" altLang="ko-KR">
                <a:solidFill>
                  <a:schemeClr val="bg1"/>
                </a:solidFill>
              </a:rPr>
              <a:t>Expo</a:t>
            </a:r>
            <a:r>
              <a:rPr lang="ko-KR" altLang="en-US">
                <a:solidFill>
                  <a:schemeClr val="bg1"/>
                </a:solidFill>
              </a:rPr>
              <a:t>에서 제공해주는 외부 라이브러리 </a:t>
            </a:r>
            <a:r>
              <a:rPr lang="en-US" altLang="ko-KR">
                <a:solidFill>
                  <a:schemeClr val="bg1"/>
                </a:solidFill>
              </a:rPr>
              <a:t>Navigation</a:t>
            </a:r>
            <a:r>
              <a:rPr lang="ko-KR" altLang="en-US">
                <a:solidFill>
                  <a:schemeClr val="bg1"/>
                </a:solidFill>
              </a:rPr>
              <a:t>을 사용하여 </a:t>
            </a:r>
            <a:r>
              <a:rPr lang="ko-KR" altLang="en-US" err="1">
                <a:solidFill>
                  <a:schemeClr val="bg1"/>
                </a:solidFill>
              </a:rPr>
              <a:t>리액트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네이티브에 적용하였습니다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bg1"/>
              </a:solidFill>
            </a:endParaRP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</a:rPr>
              <a:t>추가적으로 팁 </a:t>
            </a:r>
            <a:r>
              <a:rPr lang="ko-KR" altLang="en-US" err="1">
                <a:solidFill>
                  <a:schemeClr val="bg1"/>
                </a:solidFill>
              </a:rPr>
              <a:t>찜하기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팁 공유하기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외부링크 버튼을 만들어 기본적인 어플의 간단한 기능들을 추가하였습니다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내용 개체 틀 18" descr="텍스트이(가) 표시된 사진&#10;&#10;자동 생성된 설명">
            <a:extLst>
              <a:ext uri="{FF2B5EF4-FFF2-40B4-BE49-F238E27FC236}">
                <a16:creationId xmlns:a16="http://schemas.microsoft.com/office/drawing/2014/main" id="{A1448A3E-D660-2594-4D14-1C862577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08" y="0"/>
            <a:ext cx="4952681" cy="6858000"/>
          </a:xfrm>
        </p:spPr>
      </p:pic>
    </p:spTree>
    <p:extLst>
      <p:ext uri="{BB962C8B-B14F-4D97-AF65-F5344CB8AC3E}">
        <p14:creationId xmlns:p14="http://schemas.microsoft.com/office/powerpoint/2010/main" val="121348757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9"/>
      </a:accent1>
      <a:accent2>
        <a:srgbClr val="9A3BB1"/>
      </a:accent2>
      <a:accent3>
        <a:srgbClr val="7B4DC3"/>
      </a:accent3>
      <a:accent4>
        <a:srgbClr val="4145B4"/>
      </a:accent4>
      <a:accent5>
        <a:srgbClr val="4D81C3"/>
      </a:accent5>
      <a:accent6>
        <a:srgbClr val="3BA1B1"/>
      </a:accent6>
      <a:hlink>
        <a:srgbClr val="3F63BF"/>
      </a:hlink>
      <a:folHlink>
        <a:srgbClr val="7F7F7F"/>
      </a:folHlink>
    </a:clrScheme>
    <a:fontScheme name="Custom 56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758</Words>
  <Application>Microsoft Office PowerPoint</Application>
  <PresentationFormat>와이드스크린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AvenirNext LT Pro Medium</vt:lpstr>
      <vt:lpstr>HY궁서B</vt:lpstr>
      <vt:lpstr>HY그래픽M</vt:lpstr>
      <vt:lpstr>HY엽서M</vt:lpstr>
      <vt:lpstr>Malgun Gothic Semilight</vt:lpstr>
      <vt:lpstr>Malgun Gothic Semilight (본문)</vt:lpstr>
      <vt:lpstr>Malgun Gothic</vt:lpstr>
      <vt:lpstr>Arial</vt:lpstr>
      <vt:lpstr>Avenir Next LT Pro Demi</vt:lpstr>
      <vt:lpstr>CordiaUPC</vt:lpstr>
      <vt:lpstr>Open Sans</vt:lpstr>
      <vt:lpstr>BlockprintVTI</vt:lpstr>
      <vt:lpstr>SOFTWARE DEVELOPER PORTFOLIO</vt:lpstr>
      <vt:lpstr>ABOUT ME</vt:lpstr>
      <vt:lpstr>LINKPAGE</vt:lpstr>
      <vt:lpstr>보유스킬</vt:lpstr>
      <vt:lpstr>APP PROJECT MY HONEYTIP</vt:lpstr>
      <vt:lpstr>프로젝트 소개 - 메인 페이지(1)</vt:lpstr>
      <vt:lpstr>프로젝트 소개 -  메인 페이지(2)</vt:lpstr>
      <vt:lpstr>프로젝트 소개 – 어바웃 페이지</vt:lpstr>
      <vt:lpstr>프로젝트 소개 – 디테일 페이지(1)</vt:lpstr>
      <vt:lpstr>프로젝트 소개 – 디테일 페이지(2)</vt:lpstr>
      <vt:lpstr>프로젝트 소개 – 로딩 페이지</vt:lpstr>
      <vt:lpstr>프로젝트 소개 – 라이크 페이지</vt:lpstr>
      <vt:lpstr>프로젝트 소개 – Google 애드몹을 이용한 광고추가</vt:lpstr>
      <vt:lpstr>프로젝트 소개 – 스플래시 스크린</vt:lpstr>
      <vt:lpstr>프로젝트 소개 – 앱 로고</vt:lpstr>
      <vt:lpstr>프로젝트를 진행하면서 어려웠던 점 및 해결방안</vt:lpstr>
      <vt:lpstr>프로젝트를 진행하면서 느낀 점 </vt:lpstr>
      <vt:lpstr>이외의 여분의 프로젝트들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DEVELOPER PORTFOLIO</dc:title>
  <dc:creator>Choi SeongHoon</dc:creator>
  <cp:lastModifiedBy>Choi SeongHoon</cp:lastModifiedBy>
  <cp:revision>18</cp:revision>
  <dcterms:created xsi:type="dcterms:W3CDTF">2022-09-19T04:54:19Z</dcterms:created>
  <dcterms:modified xsi:type="dcterms:W3CDTF">2022-09-24T16:23:46Z</dcterms:modified>
</cp:coreProperties>
</file>